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handoutMasterIdLst>
    <p:handoutMasterId r:id="rId13"/>
  </p:handoutMasterIdLst>
  <p:sldIdLst>
    <p:sldId id="259" r:id="rId2"/>
    <p:sldId id="256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906000" cy="6858000" type="A4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9900"/>
    <a:srgbClr val="FF33CC"/>
    <a:srgbClr val="FF3399"/>
    <a:srgbClr val="CC9900"/>
    <a:srgbClr val="66FF66"/>
    <a:srgbClr val="CC6600"/>
    <a:srgbClr val="E8FF26"/>
    <a:srgbClr val="CC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520" y="5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2" d="100"/>
          <a:sy n="62" d="100"/>
        </p:scale>
        <p:origin x="1940" y="3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5F0785B8-2D6C-DA86-A271-9E6043E5A25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8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2F97838-5E45-3271-00ED-A1F32868484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9198" y="0"/>
            <a:ext cx="4275402" cy="338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30102-CDF3-4B16-9363-06B2990281AE}" type="datetimeFigureOut">
              <a:rPr kumimoji="1" lang="ja-JP" altLang="en-US" smtClean="0"/>
              <a:t>2024/6/21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30A3ABF-CF61-5CFC-9D78-A86E3FDFEBF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417"/>
            <a:ext cx="4275402" cy="338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7628C3E-92E1-09BA-6768-18F3631088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9198" y="6397417"/>
            <a:ext cx="4275402" cy="338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2F5E83-0B29-4861-9102-E416536613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50874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122" userDrawn="1">
          <p15:clr>
            <a:srgbClr val="F26B43"/>
          </p15:clr>
        </p15:guide>
        <p15:guide id="2" pos="3108" userDrawn="1">
          <p15:clr>
            <a:srgbClr val="F26B43"/>
          </p15:clr>
        </p15:guide>
      </p15:sldGuideLst>
    </p:ext>
  </p:extLst>
</p:handout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4.svg"/><Relationship Id="rId2" Type="http://schemas.openxmlformats.org/officeDocument/2006/relationships/image" Target="../media/image9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6.svg"/><Relationship Id="rId4" Type="http://schemas.openxmlformats.org/officeDocument/2006/relationships/image" Target="../media/image95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sv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svg"/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7.sv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svg"/><Relationship Id="rId4" Type="http://schemas.openxmlformats.org/officeDocument/2006/relationships/image" Target="../media/image25.svg"/><Relationship Id="rId9" Type="http://schemas.openxmlformats.org/officeDocument/2006/relationships/image" Target="../media/image30.pn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svg"/><Relationship Id="rId3" Type="http://schemas.openxmlformats.org/officeDocument/2006/relationships/image" Target="../media/image24.png"/><Relationship Id="rId7" Type="http://schemas.openxmlformats.org/officeDocument/2006/relationships/image" Target="../media/image34.png"/><Relationship Id="rId12" Type="http://schemas.openxmlformats.org/officeDocument/2006/relationships/image" Target="../media/image39.svg"/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7.svg"/><Relationship Id="rId11" Type="http://schemas.openxmlformats.org/officeDocument/2006/relationships/image" Target="../media/image38.png"/><Relationship Id="rId5" Type="http://schemas.openxmlformats.org/officeDocument/2006/relationships/image" Target="../media/image26.png"/><Relationship Id="rId10" Type="http://schemas.openxmlformats.org/officeDocument/2006/relationships/image" Target="../media/image37.svg"/><Relationship Id="rId4" Type="http://schemas.openxmlformats.org/officeDocument/2006/relationships/image" Target="../media/image25.svg"/><Relationship Id="rId9" Type="http://schemas.openxmlformats.org/officeDocument/2006/relationships/image" Target="../media/image36.pn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sv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4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4.svg"/><Relationship Id="rId5" Type="http://schemas.openxmlformats.org/officeDocument/2006/relationships/image" Target="../media/image43.png"/><Relationship Id="rId4" Type="http://schemas.openxmlformats.org/officeDocument/2006/relationships/image" Target="../media/image42.sv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sv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4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1.svg"/><Relationship Id="rId5" Type="http://schemas.openxmlformats.org/officeDocument/2006/relationships/image" Target="../media/image50.png"/><Relationship Id="rId4" Type="http://schemas.openxmlformats.org/officeDocument/2006/relationships/image" Target="../media/image49.sv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sv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2" Type="http://schemas.openxmlformats.org/officeDocument/2006/relationships/image" Target="../media/image5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8.svg"/><Relationship Id="rId5" Type="http://schemas.openxmlformats.org/officeDocument/2006/relationships/image" Target="../media/image57.png"/><Relationship Id="rId4" Type="http://schemas.openxmlformats.org/officeDocument/2006/relationships/image" Target="../media/image56.svg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svg"/><Relationship Id="rId3" Type="http://schemas.openxmlformats.org/officeDocument/2006/relationships/image" Target="../media/image62.png"/><Relationship Id="rId7" Type="http://schemas.openxmlformats.org/officeDocument/2006/relationships/image" Target="../media/image66.png"/><Relationship Id="rId2" Type="http://schemas.openxmlformats.org/officeDocument/2006/relationships/image" Target="../media/image6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5.svg"/><Relationship Id="rId5" Type="http://schemas.openxmlformats.org/officeDocument/2006/relationships/image" Target="../media/image64.png"/><Relationship Id="rId4" Type="http://schemas.openxmlformats.org/officeDocument/2006/relationships/image" Target="../media/image63.svg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svg"/><Relationship Id="rId3" Type="http://schemas.openxmlformats.org/officeDocument/2006/relationships/image" Target="../media/image69.png"/><Relationship Id="rId7" Type="http://schemas.openxmlformats.org/officeDocument/2006/relationships/image" Target="../media/image73.png"/><Relationship Id="rId2" Type="http://schemas.openxmlformats.org/officeDocument/2006/relationships/image" Target="../media/image6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2.svg"/><Relationship Id="rId5" Type="http://schemas.openxmlformats.org/officeDocument/2006/relationships/image" Target="../media/image71.png"/><Relationship Id="rId4" Type="http://schemas.openxmlformats.org/officeDocument/2006/relationships/image" Target="../media/image70.svg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13" Type="http://schemas.openxmlformats.org/officeDocument/2006/relationships/image" Target="../media/image86.svg"/><Relationship Id="rId18" Type="http://schemas.openxmlformats.org/officeDocument/2006/relationships/image" Target="../media/image91.png"/><Relationship Id="rId3" Type="http://schemas.openxmlformats.org/officeDocument/2006/relationships/image" Target="../media/image76.svg"/><Relationship Id="rId7" Type="http://schemas.openxmlformats.org/officeDocument/2006/relationships/image" Target="../media/image80.svg"/><Relationship Id="rId12" Type="http://schemas.openxmlformats.org/officeDocument/2006/relationships/image" Target="../media/image85.png"/><Relationship Id="rId17" Type="http://schemas.openxmlformats.org/officeDocument/2006/relationships/image" Target="../media/image90.svg"/><Relationship Id="rId2" Type="http://schemas.openxmlformats.org/officeDocument/2006/relationships/image" Target="../media/image75.png"/><Relationship Id="rId16" Type="http://schemas.openxmlformats.org/officeDocument/2006/relationships/image" Target="../media/image8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9.png"/><Relationship Id="rId11" Type="http://schemas.openxmlformats.org/officeDocument/2006/relationships/image" Target="../media/image84.svg"/><Relationship Id="rId5" Type="http://schemas.openxmlformats.org/officeDocument/2006/relationships/image" Target="../media/image78.svg"/><Relationship Id="rId15" Type="http://schemas.openxmlformats.org/officeDocument/2006/relationships/image" Target="../media/image88.svg"/><Relationship Id="rId10" Type="http://schemas.openxmlformats.org/officeDocument/2006/relationships/image" Target="../media/image83.png"/><Relationship Id="rId19" Type="http://schemas.openxmlformats.org/officeDocument/2006/relationships/image" Target="../media/image92.svg"/><Relationship Id="rId4" Type="http://schemas.openxmlformats.org/officeDocument/2006/relationships/image" Target="../media/image77.png"/><Relationship Id="rId9" Type="http://schemas.openxmlformats.org/officeDocument/2006/relationships/image" Target="../media/image82.svg"/><Relationship Id="rId14" Type="http://schemas.openxmlformats.org/officeDocument/2006/relationships/image" Target="../media/image8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699FD6A3-0572-6C36-AADF-DAD4CA9927E2}"/>
              </a:ext>
            </a:extLst>
          </p:cNvPr>
          <p:cNvSpPr/>
          <p:nvPr userDrawn="1"/>
        </p:nvSpPr>
        <p:spPr>
          <a:xfrm>
            <a:off x="632196" y="5718872"/>
            <a:ext cx="6844332" cy="809339"/>
          </a:xfrm>
          <a:prstGeom prst="roundRect">
            <a:avLst/>
          </a:prstGeom>
          <a:solidFill>
            <a:schemeClr val="bg1"/>
          </a:solidFill>
          <a:ln w="101600" cmpd="thinThick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A379A299-43A0-DFCC-5C9F-7D009556E2F4}"/>
              </a:ext>
            </a:extLst>
          </p:cNvPr>
          <p:cNvSpPr/>
          <p:nvPr userDrawn="1"/>
        </p:nvSpPr>
        <p:spPr>
          <a:xfrm>
            <a:off x="1363446" y="820500"/>
            <a:ext cx="7207850" cy="2674460"/>
          </a:xfrm>
          <a:prstGeom prst="roundRect">
            <a:avLst/>
          </a:prstGeom>
          <a:solidFill>
            <a:srgbClr val="FFFFCC"/>
          </a:solidFill>
          <a:ln w="190500" cmpd="thinThick">
            <a:solidFill>
              <a:srgbClr val="FFFFC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A093386-B388-1B10-9EAC-3AE3BFC559A7}"/>
              </a:ext>
            </a:extLst>
          </p:cNvPr>
          <p:cNvSpPr txBox="1"/>
          <p:nvPr userDrawn="1"/>
        </p:nvSpPr>
        <p:spPr>
          <a:xfrm>
            <a:off x="7419833" y="5996271"/>
            <a:ext cx="25085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2024</a:t>
            </a:r>
            <a:r>
              <a:rPr kumimoji="1" lang="ja-JP" altLang="en-US" sz="16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      月      日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9FAC4883-E89A-118B-0566-C9E5DA9655F3}"/>
              </a:ext>
            </a:extLst>
          </p:cNvPr>
          <p:cNvGrpSpPr/>
          <p:nvPr userDrawn="1"/>
        </p:nvGrpSpPr>
        <p:grpSpPr>
          <a:xfrm>
            <a:off x="0" y="3936862"/>
            <a:ext cx="9906000" cy="1356172"/>
            <a:chOff x="0" y="5083546"/>
            <a:chExt cx="9906000" cy="1356172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BEF09058-5CF9-B63F-9BD1-96E968A67B9F}"/>
                </a:ext>
              </a:extLst>
            </p:cNvPr>
            <p:cNvSpPr/>
            <p:nvPr userDrawn="1"/>
          </p:nvSpPr>
          <p:spPr>
            <a:xfrm>
              <a:off x="0" y="5083546"/>
              <a:ext cx="9906000" cy="1356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191DF22F-2C7E-ECCF-613F-1620D712AB04}"/>
                </a:ext>
              </a:extLst>
            </p:cNvPr>
            <p:cNvGrpSpPr/>
            <p:nvPr userDrawn="1"/>
          </p:nvGrpSpPr>
          <p:grpSpPr>
            <a:xfrm>
              <a:off x="0" y="5314942"/>
              <a:ext cx="9906000" cy="914400"/>
              <a:chOff x="0" y="4778928"/>
              <a:chExt cx="9906000" cy="914400"/>
            </a:xfrm>
          </p:grpSpPr>
          <p:grpSp>
            <p:nvGrpSpPr>
              <p:cNvPr id="23" name="グループ化 22">
                <a:extLst>
                  <a:ext uri="{FF2B5EF4-FFF2-40B4-BE49-F238E27FC236}">
                    <a16:creationId xmlns:a16="http://schemas.microsoft.com/office/drawing/2014/main" id="{0B501BB8-6AB2-8FB5-7B9D-A9B89F6C9EAE}"/>
                  </a:ext>
                </a:extLst>
              </p:cNvPr>
              <p:cNvGrpSpPr/>
              <p:nvPr userDrawn="1"/>
            </p:nvGrpSpPr>
            <p:grpSpPr>
              <a:xfrm>
                <a:off x="0" y="4973370"/>
                <a:ext cx="9906000" cy="483476"/>
                <a:chOff x="0" y="2701159"/>
                <a:chExt cx="9906000" cy="483476"/>
              </a:xfrm>
            </p:grpSpPr>
            <p:cxnSp>
              <p:nvCxnSpPr>
                <p:cNvPr id="25" name="直線コネクタ 24">
                  <a:extLst>
                    <a:ext uri="{FF2B5EF4-FFF2-40B4-BE49-F238E27FC236}">
                      <a16:creationId xmlns:a16="http://schemas.microsoft.com/office/drawing/2014/main" id="{22B79400-CC0E-FA02-7014-1F0466916CFB}"/>
                    </a:ext>
                  </a:extLst>
                </p:cNvPr>
                <p:cNvCxnSpPr/>
                <p:nvPr userDrawn="1"/>
              </p:nvCxnSpPr>
              <p:spPr>
                <a:xfrm>
                  <a:off x="0" y="2701159"/>
                  <a:ext cx="9906000" cy="0"/>
                </a:xfrm>
                <a:prstGeom prst="line">
                  <a:avLst/>
                </a:prstGeom>
                <a:ln w="31750">
                  <a:solidFill>
                    <a:schemeClr val="bg1">
                      <a:lumMod val="85000"/>
                      <a:alpha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直線コネクタ 25">
                  <a:extLst>
                    <a:ext uri="{FF2B5EF4-FFF2-40B4-BE49-F238E27FC236}">
                      <a16:creationId xmlns:a16="http://schemas.microsoft.com/office/drawing/2014/main" id="{0DD8D787-5A6B-D0AF-F055-ECE2C9FD6883}"/>
                    </a:ext>
                  </a:extLst>
                </p:cNvPr>
                <p:cNvCxnSpPr/>
                <p:nvPr userDrawn="1"/>
              </p:nvCxnSpPr>
              <p:spPr>
                <a:xfrm>
                  <a:off x="0" y="2822028"/>
                  <a:ext cx="9906000" cy="0"/>
                </a:xfrm>
                <a:prstGeom prst="line">
                  <a:avLst/>
                </a:prstGeom>
                <a:ln w="31750">
                  <a:solidFill>
                    <a:schemeClr val="bg1">
                      <a:lumMod val="85000"/>
                      <a:alpha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直線コネクタ 26">
                  <a:extLst>
                    <a:ext uri="{FF2B5EF4-FFF2-40B4-BE49-F238E27FC236}">
                      <a16:creationId xmlns:a16="http://schemas.microsoft.com/office/drawing/2014/main" id="{EA59BEAF-F562-2912-61DD-9749A501916D}"/>
                    </a:ext>
                  </a:extLst>
                </p:cNvPr>
                <p:cNvCxnSpPr/>
                <p:nvPr userDrawn="1"/>
              </p:nvCxnSpPr>
              <p:spPr>
                <a:xfrm>
                  <a:off x="0" y="2942897"/>
                  <a:ext cx="9906000" cy="0"/>
                </a:xfrm>
                <a:prstGeom prst="line">
                  <a:avLst/>
                </a:prstGeom>
                <a:ln w="31750">
                  <a:solidFill>
                    <a:schemeClr val="bg1">
                      <a:lumMod val="85000"/>
                      <a:alpha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直線コネクタ 27">
                  <a:extLst>
                    <a:ext uri="{FF2B5EF4-FFF2-40B4-BE49-F238E27FC236}">
                      <a16:creationId xmlns:a16="http://schemas.microsoft.com/office/drawing/2014/main" id="{DE337324-938E-8B90-F9D6-493900415A72}"/>
                    </a:ext>
                  </a:extLst>
                </p:cNvPr>
                <p:cNvCxnSpPr/>
                <p:nvPr userDrawn="1"/>
              </p:nvCxnSpPr>
              <p:spPr>
                <a:xfrm>
                  <a:off x="0" y="3063766"/>
                  <a:ext cx="9906000" cy="0"/>
                </a:xfrm>
                <a:prstGeom prst="line">
                  <a:avLst/>
                </a:prstGeom>
                <a:ln w="31750">
                  <a:solidFill>
                    <a:schemeClr val="bg1">
                      <a:lumMod val="85000"/>
                      <a:alpha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直線コネクタ 28">
                  <a:extLst>
                    <a:ext uri="{FF2B5EF4-FFF2-40B4-BE49-F238E27FC236}">
                      <a16:creationId xmlns:a16="http://schemas.microsoft.com/office/drawing/2014/main" id="{B4D6C588-8587-DB22-6FA4-C47B88C40F9B}"/>
                    </a:ext>
                  </a:extLst>
                </p:cNvPr>
                <p:cNvCxnSpPr/>
                <p:nvPr userDrawn="1"/>
              </p:nvCxnSpPr>
              <p:spPr>
                <a:xfrm>
                  <a:off x="0" y="3184635"/>
                  <a:ext cx="9906000" cy="0"/>
                </a:xfrm>
                <a:prstGeom prst="line">
                  <a:avLst/>
                </a:prstGeom>
                <a:ln w="31750">
                  <a:solidFill>
                    <a:schemeClr val="bg1">
                      <a:lumMod val="85000"/>
                      <a:alpha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24" name="グラフィックス 23" descr="ト音記号 単色塗りつぶし">
                <a:extLst>
                  <a:ext uri="{FF2B5EF4-FFF2-40B4-BE49-F238E27FC236}">
                    <a16:creationId xmlns:a16="http://schemas.microsoft.com/office/drawing/2014/main" id="{188A656B-DE30-AB19-A992-8604BCECCFAC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160276" y="4778928"/>
                <a:ext cx="914400" cy="914400"/>
              </a:xfrm>
              <a:prstGeom prst="rect">
                <a:avLst/>
              </a:prstGeom>
            </p:spPr>
          </p:pic>
        </p:grp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D77BD914-A207-0EA2-6E2D-5E0A75CFA136}"/>
                </a:ext>
              </a:extLst>
            </p:cNvPr>
            <p:cNvGrpSpPr/>
            <p:nvPr userDrawn="1"/>
          </p:nvGrpSpPr>
          <p:grpSpPr>
            <a:xfrm>
              <a:off x="1156951" y="5293922"/>
              <a:ext cx="8369842" cy="914400"/>
              <a:chOff x="855121" y="3263908"/>
              <a:chExt cx="8369842" cy="914400"/>
            </a:xfrm>
          </p:grpSpPr>
          <p:pic>
            <p:nvPicPr>
              <p:cNvPr id="14" name="グラフィックス 13" descr="ピアノ 単色塗りつぶし">
                <a:extLst>
                  <a:ext uri="{FF2B5EF4-FFF2-40B4-BE49-F238E27FC236}">
                    <a16:creationId xmlns:a16="http://schemas.microsoft.com/office/drawing/2014/main" id="{296A6711-2243-74DE-6DF3-3626660B0CA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310563" y="3263908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5" name="グラフィックス 14" descr="バイオリン 単色塗りつぶし">
                <a:extLst>
                  <a:ext uri="{FF2B5EF4-FFF2-40B4-BE49-F238E27FC236}">
                    <a16:creationId xmlns:a16="http://schemas.microsoft.com/office/drawing/2014/main" id="{F72336A2-619B-11A7-9FE6-C4EC498F8D0C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3650911" y="3263908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6" name="グラフィックス 15" descr="ギター 単色塗りつぶし">
                <a:extLst>
                  <a:ext uri="{FF2B5EF4-FFF2-40B4-BE49-F238E27FC236}">
                    <a16:creationId xmlns:a16="http://schemas.microsoft.com/office/drawing/2014/main" id="{032FE1DF-8A0D-0BF4-173E-46A1640B732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4582841" y="3263908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7" name="グラフィックス 16" descr="ハープ 単色塗りつぶし">
                <a:extLst>
                  <a:ext uri="{FF2B5EF4-FFF2-40B4-BE49-F238E27FC236}">
                    <a16:creationId xmlns:a16="http://schemas.microsoft.com/office/drawing/2014/main" id="{24B166E6-29AA-1079-E7AD-A7D7DF08E877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6446701" y="3263908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8" name="グラフィックス 17" descr="サックス 単色塗りつぶし">
                <a:extLst>
                  <a:ext uri="{FF2B5EF4-FFF2-40B4-BE49-F238E27FC236}">
                    <a16:creationId xmlns:a16="http://schemas.microsoft.com/office/drawing/2014/main" id="{B259BF43-5D24-BB5D-57C6-4152B3F0C91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1787051" y="3263908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9" name="グラフィックス 18" descr="トランペット 単色塗りつぶし">
                <a:extLst>
                  <a:ext uri="{FF2B5EF4-FFF2-40B4-BE49-F238E27FC236}">
                    <a16:creationId xmlns:a16="http://schemas.microsoft.com/office/drawing/2014/main" id="{7DA59C1E-5006-5658-5145-3B92731366F7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2718981" y="3263908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20" name="グラフィックス 19" descr="ドラム セット 単色塗りつぶし">
                <a:extLst>
                  <a:ext uri="{FF2B5EF4-FFF2-40B4-BE49-F238E27FC236}">
                    <a16:creationId xmlns:a16="http://schemas.microsoft.com/office/drawing/2014/main" id="{ACF2EE30-5D28-4AD1-AA0E-5DDE6AB9911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tretch>
                <a:fillRect/>
              </a:stretch>
            </p:blipFill>
            <p:spPr>
              <a:xfrm>
                <a:off x="7378631" y="3263908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21" name="グラフィックス 20" descr="クラリネット 単色塗りつぶし">
                <a:extLst>
                  <a:ext uri="{FF2B5EF4-FFF2-40B4-BE49-F238E27FC236}">
                    <a16:creationId xmlns:a16="http://schemas.microsoft.com/office/drawing/2014/main" id="{9392654D-5694-D638-ECBD-82C4B83B3A8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9"/>
                  </a:ext>
                </a:extLst>
              </a:blip>
              <a:stretch>
                <a:fillRect/>
              </a:stretch>
            </p:blipFill>
            <p:spPr>
              <a:xfrm>
                <a:off x="855121" y="3263908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22" name="グラフィックス 21" descr="エレキ ギター 単色塗りつぶし">
                <a:extLst>
                  <a:ext uri="{FF2B5EF4-FFF2-40B4-BE49-F238E27FC236}">
                    <a16:creationId xmlns:a16="http://schemas.microsoft.com/office/drawing/2014/main" id="{40F07220-E6C9-8C49-CADC-576DC72DBEF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1"/>
                  </a:ext>
                </a:extLst>
              </a:blip>
              <a:stretch>
                <a:fillRect/>
              </a:stretch>
            </p:blipFill>
            <p:spPr>
              <a:xfrm>
                <a:off x="5514771" y="3263908"/>
                <a:ext cx="914400" cy="914400"/>
              </a:xfrm>
              <a:prstGeom prst="rect">
                <a:avLst/>
              </a:prstGeom>
            </p:spPr>
          </p:pic>
        </p:grpSp>
      </p:grpSp>
      <p:pic>
        <p:nvPicPr>
          <p:cNvPr id="32" name="グラフィックス 31" descr="フルート 単色塗りつぶし">
            <a:extLst>
              <a:ext uri="{FF2B5EF4-FFF2-40B4-BE49-F238E27FC236}">
                <a16:creationId xmlns:a16="http://schemas.microsoft.com/office/drawing/2014/main" id="{A2AD573D-5FB5-6D87-A56F-CF77F835D47E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 rot="18880753">
            <a:off x="2885746" y="5669951"/>
            <a:ext cx="914400" cy="914400"/>
          </a:xfrm>
          <a:prstGeom prst="rect">
            <a:avLst/>
          </a:prstGeom>
        </p:spPr>
      </p:pic>
      <p:sp>
        <p:nvSpPr>
          <p:cNvPr id="34" name="テキスト プレースホルダー 33">
            <a:extLst>
              <a:ext uri="{FF2B5EF4-FFF2-40B4-BE49-F238E27FC236}">
                <a16:creationId xmlns:a16="http://schemas.microsoft.com/office/drawing/2014/main" id="{F92681A3-73AA-9F8F-C142-15347974284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2212" y="1159498"/>
            <a:ext cx="7190319" cy="19964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 b="1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タイトルを入力しよう</a:t>
            </a:r>
          </a:p>
        </p:txBody>
      </p:sp>
      <p:sp>
        <p:nvSpPr>
          <p:cNvPr id="39" name="テキスト プレースホルダー 36">
            <a:extLst>
              <a:ext uri="{FF2B5EF4-FFF2-40B4-BE49-F238E27FC236}">
                <a16:creationId xmlns:a16="http://schemas.microsoft.com/office/drawing/2014/main" id="{8F131633-02E1-4AC6-3ABD-C1C355A92F2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00442" y="5730247"/>
            <a:ext cx="476250" cy="8093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30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○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4DF96574-CB3F-E69C-A8F4-71756C4FDC8F}"/>
              </a:ext>
            </a:extLst>
          </p:cNvPr>
          <p:cNvSpPr txBox="1"/>
          <p:nvPr userDrawn="1"/>
        </p:nvSpPr>
        <p:spPr>
          <a:xfrm>
            <a:off x="1614152" y="6006545"/>
            <a:ext cx="36660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0A901334-7B52-A2DC-5BD2-EF377D9102B0}"/>
              </a:ext>
            </a:extLst>
          </p:cNvPr>
          <p:cNvSpPr txBox="1"/>
          <p:nvPr userDrawn="1"/>
        </p:nvSpPr>
        <p:spPr>
          <a:xfrm>
            <a:off x="2732547" y="6006545"/>
            <a:ext cx="36660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組</a:t>
            </a:r>
          </a:p>
        </p:txBody>
      </p:sp>
      <p:sp>
        <p:nvSpPr>
          <p:cNvPr id="43" name="テキスト プレースホルダー 42">
            <a:extLst>
              <a:ext uri="{FF2B5EF4-FFF2-40B4-BE49-F238E27FC236}">
                <a16:creationId xmlns:a16="http://schemas.microsoft.com/office/drawing/2014/main" id="{AB5C33CB-C193-36EF-533A-CA46A11B0B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49004" y="5729574"/>
            <a:ext cx="3948389" cy="809339"/>
          </a:xfrm>
        </p:spPr>
        <p:txBody>
          <a:bodyPr anchor="ctr"/>
          <a:lstStyle>
            <a:lvl1pPr marL="0" indent="0" algn="ctr">
              <a:buNone/>
              <a:defRPr b="1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kumimoji="1" lang="ja-JP" altLang="en-US" dirty="0"/>
              <a:t>名前を入力しよう</a:t>
            </a:r>
          </a:p>
        </p:txBody>
      </p:sp>
      <p:sp>
        <p:nvSpPr>
          <p:cNvPr id="45" name="テキスト プレースホルダー 36">
            <a:extLst>
              <a:ext uri="{FF2B5EF4-FFF2-40B4-BE49-F238E27FC236}">
                <a16:creationId xmlns:a16="http://schemas.microsoft.com/office/drawing/2014/main" id="{991CED2E-903D-F1CC-8BF8-0B740FF0D60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035431" y="5790789"/>
            <a:ext cx="476250" cy="8093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○</a:t>
            </a:r>
          </a:p>
        </p:txBody>
      </p:sp>
      <p:sp>
        <p:nvSpPr>
          <p:cNvPr id="46" name="テキスト プレースホルダー 36">
            <a:extLst>
              <a:ext uri="{FF2B5EF4-FFF2-40B4-BE49-F238E27FC236}">
                <a16:creationId xmlns:a16="http://schemas.microsoft.com/office/drawing/2014/main" id="{7A1EA0E5-C5DB-B78E-9073-9686E429C7E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0217" y="5728537"/>
            <a:ext cx="476250" cy="8093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30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○</a:t>
            </a:r>
          </a:p>
        </p:txBody>
      </p:sp>
      <p:sp>
        <p:nvSpPr>
          <p:cNvPr id="47" name="テキスト プレースホルダー 36">
            <a:extLst>
              <a:ext uri="{FF2B5EF4-FFF2-40B4-BE49-F238E27FC236}">
                <a16:creationId xmlns:a16="http://schemas.microsoft.com/office/drawing/2014/main" id="{295DEAC6-8265-743B-66A2-D7D3CC41FDC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99533" y="5790788"/>
            <a:ext cx="476250" cy="8093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○</a:t>
            </a:r>
          </a:p>
        </p:txBody>
      </p:sp>
    </p:spTree>
    <p:extLst>
      <p:ext uri="{BB962C8B-B14F-4D97-AF65-F5344CB8AC3E}">
        <p14:creationId xmlns:p14="http://schemas.microsoft.com/office/powerpoint/2010/main" val="2588422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A541452C-6732-4C95-D063-03ECBA2FAD25}"/>
              </a:ext>
            </a:extLst>
          </p:cNvPr>
          <p:cNvSpPr/>
          <p:nvPr userDrawn="1"/>
        </p:nvSpPr>
        <p:spPr>
          <a:xfrm>
            <a:off x="466822" y="459052"/>
            <a:ext cx="8972356" cy="5939896"/>
          </a:xfrm>
          <a:prstGeom prst="roundRect">
            <a:avLst/>
          </a:prstGeom>
          <a:solidFill>
            <a:srgbClr val="FFFFCC"/>
          </a:solidFill>
          <a:ln w="190500" cmpd="thinThick">
            <a:solidFill>
              <a:srgbClr val="FFFFC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矢印: 五方向 6">
            <a:extLst>
              <a:ext uri="{FF2B5EF4-FFF2-40B4-BE49-F238E27FC236}">
                <a16:creationId xmlns:a16="http://schemas.microsoft.com/office/drawing/2014/main" id="{4A6C695B-35B5-1577-53FC-BA5326E5B664}"/>
              </a:ext>
            </a:extLst>
          </p:cNvPr>
          <p:cNvSpPr/>
          <p:nvPr userDrawn="1"/>
        </p:nvSpPr>
        <p:spPr>
          <a:xfrm>
            <a:off x="369870" y="265083"/>
            <a:ext cx="2847790" cy="593421"/>
          </a:xfrm>
          <a:prstGeom prst="homePlat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2EF5C44-C4F4-533E-6FE6-6E56C121F3E0}"/>
              </a:ext>
            </a:extLst>
          </p:cNvPr>
          <p:cNvSpPr txBox="1"/>
          <p:nvPr userDrawn="1"/>
        </p:nvSpPr>
        <p:spPr>
          <a:xfrm>
            <a:off x="1161905" y="330961"/>
            <a:ext cx="126372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まとめ</a:t>
            </a:r>
          </a:p>
        </p:txBody>
      </p:sp>
      <p:pic>
        <p:nvPicPr>
          <p:cNvPr id="10" name="グラフィックス 9" descr="鉛筆 単色塗りつぶし">
            <a:extLst>
              <a:ext uri="{FF2B5EF4-FFF2-40B4-BE49-F238E27FC236}">
                <a16:creationId xmlns:a16="http://schemas.microsoft.com/office/drawing/2014/main" id="{A9D6DAB6-FDF9-980E-7AD0-06198C4FFE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8950" y="275357"/>
            <a:ext cx="562510" cy="562510"/>
          </a:xfrm>
          <a:prstGeom prst="rect">
            <a:avLst/>
          </a:prstGeom>
        </p:spPr>
      </p:pic>
      <p:pic>
        <p:nvPicPr>
          <p:cNvPr id="24" name="グラフィックス 23" descr="ト音記号 単色塗りつぶし">
            <a:extLst>
              <a:ext uri="{FF2B5EF4-FFF2-40B4-BE49-F238E27FC236}">
                <a16:creationId xmlns:a16="http://schemas.microsoft.com/office/drawing/2014/main" id="{A204D1F7-6A73-74D0-8938-2F3FA8A9E1A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607428" y="1083428"/>
            <a:ext cx="4691145" cy="4691145"/>
          </a:xfrm>
          <a:prstGeom prst="rect">
            <a:avLst/>
          </a:prstGeom>
        </p:spPr>
      </p:pic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D3953B88-0087-52CC-86ED-9834C7FD7A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77863" y="1068388"/>
            <a:ext cx="8558212" cy="47879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研究のまとめを自由に書きましょう</a:t>
            </a:r>
          </a:p>
        </p:txBody>
      </p:sp>
    </p:spTree>
    <p:extLst>
      <p:ext uri="{BB962C8B-B14F-4D97-AF65-F5344CB8AC3E}">
        <p14:creationId xmlns:p14="http://schemas.microsoft.com/office/powerpoint/2010/main" val="1885064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ユーザー設定レイアウト"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AA94FE3D-F83D-29D5-FBC9-7BBF47C87D7D}"/>
              </a:ext>
            </a:extLst>
          </p:cNvPr>
          <p:cNvGrpSpPr/>
          <p:nvPr userDrawn="1"/>
        </p:nvGrpSpPr>
        <p:grpSpPr>
          <a:xfrm>
            <a:off x="0" y="3936862"/>
            <a:ext cx="9906000" cy="1356172"/>
            <a:chOff x="0" y="5083546"/>
            <a:chExt cx="9906000" cy="1356172"/>
          </a:xfrm>
        </p:grpSpPr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AB2A4DE3-0B4A-6A79-E70A-2F2DAEF26023}"/>
                </a:ext>
              </a:extLst>
            </p:cNvPr>
            <p:cNvSpPr/>
            <p:nvPr userDrawn="1"/>
          </p:nvSpPr>
          <p:spPr>
            <a:xfrm>
              <a:off x="0" y="5083546"/>
              <a:ext cx="9906000" cy="1356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A028AEA4-1B8F-31C1-D898-256D70B37BAE}"/>
                </a:ext>
              </a:extLst>
            </p:cNvPr>
            <p:cNvGrpSpPr/>
            <p:nvPr userDrawn="1"/>
          </p:nvGrpSpPr>
          <p:grpSpPr>
            <a:xfrm>
              <a:off x="0" y="5314942"/>
              <a:ext cx="9906000" cy="914400"/>
              <a:chOff x="0" y="4778928"/>
              <a:chExt cx="9906000" cy="914400"/>
            </a:xfrm>
          </p:grpSpPr>
          <p:grpSp>
            <p:nvGrpSpPr>
              <p:cNvPr id="19" name="グループ化 18">
                <a:extLst>
                  <a:ext uri="{FF2B5EF4-FFF2-40B4-BE49-F238E27FC236}">
                    <a16:creationId xmlns:a16="http://schemas.microsoft.com/office/drawing/2014/main" id="{51765244-3FDE-C93B-B60B-67288EC8106C}"/>
                  </a:ext>
                </a:extLst>
              </p:cNvPr>
              <p:cNvGrpSpPr/>
              <p:nvPr userDrawn="1"/>
            </p:nvGrpSpPr>
            <p:grpSpPr>
              <a:xfrm>
                <a:off x="0" y="4973370"/>
                <a:ext cx="9906000" cy="483476"/>
                <a:chOff x="0" y="2701159"/>
                <a:chExt cx="9906000" cy="483476"/>
              </a:xfrm>
            </p:grpSpPr>
            <p:cxnSp>
              <p:nvCxnSpPr>
                <p:cNvPr id="21" name="直線コネクタ 20">
                  <a:extLst>
                    <a:ext uri="{FF2B5EF4-FFF2-40B4-BE49-F238E27FC236}">
                      <a16:creationId xmlns:a16="http://schemas.microsoft.com/office/drawing/2014/main" id="{BD5755E2-33DC-A58B-3C84-DED1129162C2}"/>
                    </a:ext>
                  </a:extLst>
                </p:cNvPr>
                <p:cNvCxnSpPr/>
                <p:nvPr userDrawn="1"/>
              </p:nvCxnSpPr>
              <p:spPr>
                <a:xfrm>
                  <a:off x="0" y="2701159"/>
                  <a:ext cx="9906000" cy="0"/>
                </a:xfrm>
                <a:prstGeom prst="line">
                  <a:avLst/>
                </a:prstGeom>
                <a:ln w="31750">
                  <a:solidFill>
                    <a:schemeClr val="bg1">
                      <a:lumMod val="85000"/>
                      <a:alpha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直線コネクタ 21">
                  <a:extLst>
                    <a:ext uri="{FF2B5EF4-FFF2-40B4-BE49-F238E27FC236}">
                      <a16:creationId xmlns:a16="http://schemas.microsoft.com/office/drawing/2014/main" id="{70C730B2-2CCD-BC65-9977-9B4E6005DA72}"/>
                    </a:ext>
                  </a:extLst>
                </p:cNvPr>
                <p:cNvCxnSpPr/>
                <p:nvPr userDrawn="1"/>
              </p:nvCxnSpPr>
              <p:spPr>
                <a:xfrm>
                  <a:off x="0" y="2822028"/>
                  <a:ext cx="9906000" cy="0"/>
                </a:xfrm>
                <a:prstGeom prst="line">
                  <a:avLst/>
                </a:prstGeom>
                <a:ln w="31750">
                  <a:solidFill>
                    <a:schemeClr val="bg1">
                      <a:lumMod val="85000"/>
                      <a:alpha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直線コネクタ 22">
                  <a:extLst>
                    <a:ext uri="{FF2B5EF4-FFF2-40B4-BE49-F238E27FC236}">
                      <a16:creationId xmlns:a16="http://schemas.microsoft.com/office/drawing/2014/main" id="{6FE9E083-7CCA-167A-0A41-DCBDDEEF4ECF}"/>
                    </a:ext>
                  </a:extLst>
                </p:cNvPr>
                <p:cNvCxnSpPr/>
                <p:nvPr userDrawn="1"/>
              </p:nvCxnSpPr>
              <p:spPr>
                <a:xfrm>
                  <a:off x="0" y="2942897"/>
                  <a:ext cx="9906000" cy="0"/>
                </a:xfrm>
                <a:prstGeom prst="line">
                  <a:avLst/>
                </a:prstGeom>
                <a:ln w="31750">
                  <a:solidFill>
                    <a:schemeClr val="bg1">
                      <a:lumMod val="85000"/>
                      <a:alpha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直線コネクタ 23">
                  <a:extLst>
                    <a:ext uri="{FF2B5EF4-FFF2-40B4-BE49-F238E27FC236}">
                      <a16:creationId xmlns:a16="http://schemas.microsoft.com/office/drawing/2014/main" id="{A30E8400-F39F-CF47-E636-D4D04540927C}"/>
                    </a:ext>
                  </a:extLst>
                </p:cNvPr>
                <p:cNvCxnSpPr/>
                <p:nvPr userDrawn="1"/>
              </p:nvCxnSpPr>
              <p:spPr>
                <a:xfrm>
                  <a:off x="0" y="3063766"/>
                  <a:ext cx="9906000" cy="0"/>
                </a:xfrm>
                <a:prstGeom prst="line">
                  <a:avLst/>
                </a:prstGeom>
                <a:ln w="31750">
                  <a:solidFill>
                    <a:schemeClr val="bg1">
                      <a:lumMod val="85000"/>
                      <a:alpha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直線コネクタ 24">
                  <a:extLst>
                    <a:ext uri="{FF2B5EF4-FFF2-40B4-BE49-F238E27FC236}">
                      <a16:creationId xmlns:a16="http://schemas.microsoft.com/office/drawing/2014/main" id="{33139DEE-745E-3ED5-9027-154EBC8A4C1D}"/>
                    </a:ext>
                  </a:extLst>
                </p:cNvPr>
                <p:cNvCxnSpPr/>
                <p:nvPr userDrawn="1"/>
              </p:nvCxnSpPr>
              <p:spPr>
                <a:xfrm>
                  <a:off x="0" y="3184635"/>
                  <a:ext cx="9906000" cy="0"/>
                </a:xfrm>
                <a:prstGeom prst="line">
                  <a:avLst/>
                </a:prstGeom>
                <a:ln w="31750">
                  <a:solidFill>
                    <a:schemeClr val="bg1">
                      <a:lumMod val="85000"/>
                      <a:alpha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20" name="グラフィックス 19" descr="ト音記号 単色塗りつぶし">
                <a:extLst>
                  <a:ext uri="{FF2B5EF4-FFF2-40B4-BE49-F238E27FC236}">
                    <a16:creationId xmlns:a16="http://schemas.microsoft.com/office/drawing/2014/main" id="{39559E1F-D179-12EF-C3B9-84CCFE3D1DF7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160276" y="4778928"/>
                <a:ext cx="914400" cy="914400"/>
              </a:xfrm>
              <a:prstGeom prst="rect">
                <a:avLst/>
              </a:prstGeom>
            </p:spPr>
          </p:pic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3117F73D-40F1-DCA2-6518-1ADDFC7BD086}"/>
                </a:ext>
              </a:extLst>
            </p:cNvPr>
            <p:cNvGrpSpPr/>
            <p:nvPr userDrawn="1"/>
          </p:nvGrpSpPr>
          <p:grpSpPr>
            <a:xfrm>
              <a:off x="1156951" y="5293922"/>
              <a:ext cx="8369842" cy="914400"/>
              <a:chOff x="855121" y="3263908"/>
              <a:chExt cx="8369842" cy="914400"/>
            </a:xfrm>
          </p:grpSpPr>
          <p:pic>
            <p:nvPicPr>
              <p:cNvPr id="10" name="グラフィックス 9" descr="ピアノ 単色塗りつぶし">
                <a:extLst>
                  <a:ext uri="{FF2B5EF4-FFF2-40B4-BE49-F238E27FC236}">
                    <a16:creationId xmlns:a16="http://schemas.microsoft.com/office/drawing/2014/main" id="{3D29248E-1162-825B-351C-C2EBA0D327E3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310563" y="3263908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1" name="グラフィックス 10" descr="バイオリン 単色塗りつぶし">
                <a:extLst>
                  <a:ext uri="{FF2B5EF4-FFF2-40B4-BE49-F238E27FC236}">
                    <a16:creationId xmlns:a16="http://schemas.microsoft.com/office/drawing/2014/main" id="{6A82BEB4-124B-4CBD-B87C-DD800E643D9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3650911" y="3263908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2" name="グラフィックス 11" descr="ギター 単色塗りつぶし">
                <a:extLst>
                  <a:ext uri="{FF2B5EF4-FFF2-40B4-BE49-F238E27FC236}">
                    <a16:creationId xmlns:a16="http://schemas.microsoft.com/office/drawing/2014/main" id="{45940E55-64C9-DE15-EC86-E630272EF7E7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4582841" y="3263908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3" name="グラフィックス 12" descr="ハープ 単色塗りつぶし">
                <a:extLst>
                  <a:ext uri="{FF2B5EF4-FFF2-40B4-BE49-F238E27FC236}">
                    <a16:creationId xmlns:a16="http://schemas.microsoft.com/office/drawing/2014/main" id="{AD3F24AD-9220-5F75-711B-8BCE669BE52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6446701" y="3263908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4" name="グラフィックス 13" descr="サックス 単色塗りつぶし">
                <a:extLst>
                  <a:ext uri="{FF2B5EF4-FFF2-40B4-BE49-F238E27FC236}">
                    <a16:creationId xmlns:a16="http://schemas.microsoft.com/office/drawing/2014/main" id="{0424DB49-A67D-AA0F-BB5E-498A569C88E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1787051" y="3263908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5" name="グラフィックス 14" descr="トランペット 単色塗りつぶし">
                <a:extLst>
                  <a:ext uri="{FF2B5EF4-FFF2-40B4-BE49-F238E27FC236}">
                    <a16:creationId xmlns:a16="http://schemas.microsoft.com/office/drawing/2014/main" id="{3326D32A-6243-9C69-13D3-927C6E1CDA28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2718981" y="3263908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6" name="グラフィックス 15" descr="ドラム セット 単色塗りつぶし">
                <a:extLst>
                  <a:ext uri="{FF2B5EF4-FFF2-40B4-BE49-F238E27FC236}">
                    <a16:creationId xmlns:a16="http://schemas.microsoft.com/office/drawing/2014/main" id="{A55BF230-BC3B-B776-D8AF-E948053A1398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tretch>
                <a:fillRect/>
              </a:stretch>
            </p:blipFill>
            <p:spPr>
              <a:xfrm>
                <a:off x="7378631" y="3263908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7" name="グラフィックス 16" descr="クラリネット 単色塗りつぶし">
                <a:extLst>
                  <a:ext uri="{FF2B5EF4-FFF2-40B4-BE49-F238E27FC236}">
                    <a16:creationId xmlns:a16="http://schemas.microsoft.com/office/drawing/2014/main" id="{7D791856-9045-A8C1-49F1-4111FC70012C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9"/>
                  </a:ext>
                </a:extLst>
              </a:blip>
              <a:stretch>
                <a:fillRect/>
              </a:stretch>
            </p:blipFill>
            <p:spPr>
              <a:xfrm>
                <a:off x="855121" y="3263908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8" name="グラフィックス 17" descr="エレキ ギター 単色塗りつぶし">
                <a:extLst>
                  <a:ext uri="{FF2B5EF4-FFF2-40B4-BE49-F238E27FC236}">
                    <a16:creationId xmlns:a16="http://schemas.microsoft.com/office/drawing/2014/main" id="{F2B9BFB7-E3F7-2FA2-9184-489962CA46D3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1"/>
                  </a:ext>
                </a:extLst>
              </a:blip>
              <a:stretch>
                <a:fillRect/>
              </a:stretch>
            </p:blipFill>
            <p:spPr>
              <a:xfrm>
                <a:off x="5514771" y="3263908"/>
                <a:ext cx="914400" cy="914400"/>
              </a:xfrm>
              <a:prstGeom prst="rect">
                <a:avLst/>
              </a:prstGeom>
            </p:spPr>
          </p:pic>
        </p:grpSp>
      </p:grp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A3897A8-08AA-3C66-B38A-ED12C09AEE02}"/>
              </a:ext>
            </a:extLst>
          </p:cNvPr>
          <p:cNvSpPr txBox="1"/>
          <p:nvPr userDrawn="1"/>
        </p:nvSpPr>
        <p:spPr>
          <a:xfrm>
            <a:off x="7680461" y="5897366"/>
            <a:ext cx="220894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800" b="1" dirty="0">
                <a:solidFill>
                  <a:schemeClr val="accent4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おわり</a:t>
            </a:r>
          </a:p>
        </p:txBody>
      </p:sp>
    </p:spTree>
    <p:extLst>
      <p:ext uri="{BB962C8B-B14F-4D97-AF65-F5344CB8AC3E}">
        <p14:creationId xmlns:p14="http://schemas.microsoft.com/office/powerpoint/2010/main" val="2431378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 descr="抽象, シルエット が含まれている画像&#10;&#10;自動的に生成された説明">
            <a:extLst>
              <a:ext uri="{FF2B5EF4-FFF2-40B4-BE49-F238E27FC236}">
                <a16:creationId xmlns:a16="http://schemas.microsoft.com/office/drawing/2014/main" id="{F7986D36-BFB7-150E-2685-A15C35A8D2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0C5534ED-1E76-8A8C-1F6A-D27E143C37B3}"/>
              </a:ext>
            </a:extLst>
          </p:cNvPr>
          <p:cNvSpPr/>
          <p:nvPr userDrawn="1"/>
        </p:nvSpPr>
        <p:spPr>
          <a:xfrm>
            <a:off x="413768" y="1267180"/>
            <a:ext cx="4210050" cy="2893656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DFB7A07C-F346-785F-3CFA-EA1C1A92A75C}"/>
              </a:ext>
            </a:extLst>
          </p:cNvPr>
          <p:cNvSpPr/>
          <p:nvPr userDrawn="1"/>
        </p:nvSpPr>
        <p:spPr>
          <a:xfrm>
            <a:off x="5230607" y="1267180"/>
            <a:ext cx="4210050" cy="2893656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矢印: 五方向 8">
            <a:extLst>
              <a:ext uri="{FF2B5EF4-FFF2-40B4-BE49-F238E27FC236}">
                <a16:creationId xmlns:a16="http://schemas.microsoft.com/office/drawing/2014/main" id="{61D7E6C4-7E38-C5A5-8EA2-7E6036D17CF1}"/>
              </a:ext>
            </a:extLst>
          </p:cNvPr>
          <p:cNvSpPr/>
          <p:nvPr userDrawn="1"/>
        </p:nvSpPr>
        <p:spPr>
          <a:xfrm>
            <a:off x="474013" y="429244"/>
            <a:ext cx="4089561" cy="593421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0DDAF68-4DEA-40CB-9E5D-AA22D3D0394C}"/>
              </a:ext>
            </a:extLst>
          </p:cNvPr>
          <p:cNvSpPr txBox="1"/>
          <p:nvPr userDrawn="1"/>
        </p:nvSpPr>
        <p:spPr>
          <a:xfrm>
            <a:off x="1188288" y="525899"/>
            <a:ext cx="284594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</a:rPr>
              <a:t>研究の</a:t>
            </a:r>
            <a:r>
              <a:rPr kumimoji="1" lang="ja-JP" altLang="en-US" sz="2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きっかけ</a:t>
            </a:r>
          </a:p>
        </p:txBody>
      </p:sp>
      <p:sp>
        <p:nvSpPr>
          <p:cNvPr id="21" name="矢印: 五方向 20">
            <a:extLst>
              <a:ext uri="{FF2B5EF4-FFF2-40B4-BE49-F238E27FC236}">
                <a16:creationId xmlns:a16="http://schemas.microsoft.com/office/drawing/2014/main" id="{CE1D60DC-062D-DFEB-B5F0-8EDB95C70B60}"/>
              </a:ext>
            </a:extLst>
          </p:cNvPr>
          <p:cNvSpPr/>
          <p:nvPr userDrawn="1"/>
        </p:nvSpPr>
        <p:spPr>
          <a:xfrm>
            <a:off x="5290852" y="429245"/>
            <a:ext cx="4089561" cy="593421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45C9920-864F-EBAD-11C4-D44C1B82532C}"/>
              </a:ext>
            </a:extLst>
          </p:cNvPr>
          <p:cNvSpPr txBox="1"/>
          <p:nvPr userDrawn="1"/>
        </p:nvSpPr>
        <p:spPr>
          <a:xfrm>
            <a:off x="6118141" y="525900"/>
            <a:ext cx="284594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調べてみたいこと</a:t>
            </a:r>
          </a:p>
        </p:txBody>
      </p:sp>
      <p:sp>
        <p:nvSpPr>
          <p:cNvPr id="30" name="テキスト プレースホルダー 29">
            <a:extLst>
              <a:ext uri="{FF2B5EF4-FFF2-40B4-BE49-F238E27FC236}">
                <a16:creationId xmlns:a16="http://schemas.microsoft.com/office/drawing/2014/main" id="{FAC1448C-74C1-9260-BF19-A20D99DF292A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92362" y="1449388"/>
            <a:ext cx="3852863" cy="2516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研究したいと思ったきっかけを書いてみよう</a:t>
            </a:r>
          </a:p>
        </p:txBody>
      </p:sp>
      <p:pic>
        <p:nvPicPr>
          <p:cNvPr id="34" name="グラフィックス 33" descr="リサーチ 単色塗りつぶし">
            <a:extLst>
              <a:ext uri="{FF2B5EF4-FFF2-40B4-BE49-F238E27FC236}">
                <a16:creationId xmlns:a16="http://schemas.microsoft.com/office/drawing/2014/main" id="{9664500B-55FF-B075-F1FC-06A73B15DDC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98767" y="497354"/>
            <a:ext cx="457200" cy="457200"/>
          </a:xfrm>
          <a:prstGeom prst="rect">
            <a:avLst/>
          </a:prstGeom>
        </p:spPr>
      </p:pic>
      <p:pic>
        <p:nvPicPr>
          <p:cNvPr id="37" name="グラフィックス 36" descr="閉じた本 単色塗りつぶし">
            <a:extLst>
              <a:ext uri="{FF2B5EF4-FFF2-40B4-BE49-F238E27FC236}">
                <a16:creationId xmlns:a16="http://schemas.microsoft.com/office/drawing/2014/main" id="{B44126AB-7BE9-B81A-5FF2-959C208C3DD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989120" y="497354"/>
            <a:ext cx="457200" cy="457200"/>
          </a:xfrm>
          <a:prstGeom prst="rect">
            <a:avLst/>
          </a:prstGeom>
        </p:spPr>
      </p:pic>
      <p:sp>
        <p:nvSpPr>
          <p:cNvPr id="49" name="テキスト プレースホルダー 48">
            <a:extLst>
              <a:ext uri="{FF2B5EF4-FFF2-40B4-BE49-F238E27FC236}">
                <a16:creationId xmlns:a16="http://schemas.microsoft.com/office/drawing/2014/main" id="{48C83A0C-FEEF-AFFD-2D15-9E66541AF94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45125" y="1449388"/>
            <a:ext cx="3790950" cy="2516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調べてみたいことを書いてみよう</a:t>
            </a:r>
          </a:p>
        </p:txBody>
      </p:sp>
      <p:sp>
        <p:nvSpPr>
          <p:cNvPr id="51" name="図プレースホルダー 50">
            <a:extLst>
              <a:ext uri="{FF2B5EF4-FFF2-40B4-BE49-F238E27FC236}">
                <a16:creationId xmlns:a16="http://schemas.microsoft.com/office/drawing/2014/main" id="{9F0031BB-7361-45BC-43F6-D60D1615A9E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9865" y="4515639"/>
            <a:ext cx="1892773" cy="1409822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anchor="b"/>
          <a:lstStyle>
            <a:lvl1pPr marL="0" indent="0">
              <a:buNone/>
              <a:defRPr sz="1200"/>
            </a:lvl1pPr>
          </a:lstStyle>
          <a:p>
            <a:r>
              <a:rPr kumimoji="1" lang="ja-JP" altLang="en-US" dirty="0"/>
              <a:t>アイコンをクリックして絵や写真を入れてね</a:t>
            </a:r>
          </a:p>
        </p:txBody>
      </p:sp>
      <p:sp>
        <p:nvSpPr>
          <p:cNvPr id="55" name="図プレースホルダー 50">
            <a:extLst>
              <a:ext uri="{FF2B5EF4-FFF2-40B4-BE49-F238E27FC236}">
                <a16:creationId xmlns:a16="http://schemas.microsoft.com/office/drawing/2014/main" id="{495336E9-DF15-111D-8C48-0E2D66DE17B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2043331" y="4515639"/>
            <a:ext cx="1892773" cy="1409822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anchor="b"/>
          <a:lstStyle>
            <a:lvl1pPr marL="0" indent="0">
              <a:buNone/>
              <a:defRPr sz="1200"/>
            </a:lvl1pPr>
          </a:lstStyle>
          <a:p>
            <a:r>
              <a:rPr kumimoji="1" lang="ja-JP" altLang="en-US" dirty="0"/>
              <a:t>アイコンをクリックして絵や写真を入れてね</a:t>
            </a:r>
          </a:p>
        </p:txBody>
      </p:sp>
      <p:sp>
        <p:nvSpPr>
          <p:cNvPr id="56" name="図プレースホルダー 50">
            <a:extLst>
              <a:ext uri="{FF2B5EF4-FFF2-40B4-BE49-F238E27FC236}">
                <a16:creationId xmlns:a16="http://schemas.microsoft.com/office/drawing/2014/main" id="{6B443730-B9BB-9720-F51F-AAFCB28A8434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006797" y="4515639"/>
            <a:ext cx="1892773" cy="1409822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anchor="b"/>
          <a:lstStyle>
            <a:lvl1pPr marL="0" indent="0">
              <a:buNone/>
              <a:defRPr sz="1200"/>
            </a:lvl1pPr>
          </a:lstStyle>
          <a:p>
            <a:r>
              <a:rPr kumimoji="1" lang="ja-JP" altLang="en-US" dirty="0"/>
              <a:t>アイコンをクリックして絵や写真を入れてね</a:t>
            </a:r>
          </a:p>
        </p:txBody>
      </p:sp>
      <p:sp>
        <p:nvSpPr>
          <p:cNvPr id="57" name="図プレースホルダー 50">
            <a:extLst>
              <a:ext uri="{FF2B5EF4-FFF2-40B4-BE49-F238E27FC236}">
                <a16:creationId xmlns:a16="http://schemas.microsoft.com/office/drawing/2014/main" id="{B46E8B2B-5018-DBA8-9B22-CCB68B39B4BE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5959989" y="4515639"/>
            <a:ext cx="1892773" cy="1409822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anchor="b"/>
          <a:lstStyle>
            <a:lvl1pPr marL="0" indent="0">
              <a:buNone/>
              <a:defRPr sz="1200"/>
            </a:lvl1pPr>
          </a:lstStyle>
          <a:p>
            <a:r>
              <a:rPr kumimoji="1" lang="ja-JP" altLang="en-US" dirty="0"/>
              <a:t>アイコンをクリックして絵や写真を入れてね</a:t>
            </a:r>
          </a:p>
        </p:txBody>
      </p:sp>
      <p:sp>
        <p:nvSpPr>
          <p:cNvPr id="58" name="図プレースホルダー 50">
            <a:extLst>
              <a:ext uri="{FF2B5EF4-FFF2-40B4-BE49-F238E27FC236}">
                <a16:creationId xmlns:a16="http://schemas.microsoft.com/office/drawing/2014/main" id="{1E96058B-9EAB-1F77-18D0-CB784B3EB497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7913181" y="4515639"/>
            <a:ext cx="1892773" cy="1409822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anchor="b"/>
          <a:lstStyle>
            <a:lvl1pPr marL="0" indent="0">
              <a:buNone/>
              <a:defRPr sz="1200"/>
            </a:lvl1pPr>
          </a:lstStyle>
          <a:p>
            <a:r>
              <a:rPr kumimoji="1" lang="ja-JP" altLang="en-US" dirty="0"/>
              <a:t>アイコンをクリックして絵や写真を入れてね</a:t>
            </a:r>
          </a:p>
        </p:txBody>
      </p:sp>
      <p:sp>
        <p:nvSpPr>
          <p:cNvPr id="62" name="テキスト プレースホルダー 61">
            <a:extLst>
              <a:ext uri="{FF2B5EF4-FFF2-40B4-BE49-F238E27FC236}">
                <a16:creationId xmlns:a16="http://schemas.microsoft.com/office/drawing/2014/main" id="{4132863B-AD2C-43F2-90F0-B0068905E6F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9375" y="6115754"/>
            <a:ext cx="1893888" cy="452437"/>
          </a:xfrm>
          <a:solidFill>
            <a:schemeClr val="accent4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kumimoji="1" lang="ja-JP" altLang="en-US" dirty="0"/>
              <a:t>楽器の名前を入れてね</a:t>
            </a:r>
          </a:p>
        </p:txBody>
      </p:sp>
      <p:sp>
        <p:nvSpPr>
          <p:cNvPr id="63" name="テキスト プレースホルダー 61">
            <a:extLst>
              <a:ext uri="{FF2B5EF4-FFF2-40B4-BE49-F238E27FC236}">
                <a16:creationId xmlns:a16="http://schemas.microsoft.com/office/drawing/2014/main" id="{EC7C4B25-F552-E4F4-0ABE-B743770CFBFF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037548" y="6115754"/>
            <a:ext cx="1893888" cy="452437"/>
          </a:xfrm>
          <a:solidFill>
            <a:schemeClr val="accent4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kumimoji="1" lang="ja-JP" altLang="en-US" dirty="0"/>
              <a:t>楽器の名前を入れてね</a:t>
            </a:r>
          </a:p>
        </p:txBody>
      </p:sp>
      <p:sp>
        <p:nvSpPr>
          <p:cNvPr id="64" name="テキスト プレースホルダー 61">
            <a:extLst>
              <a:ext uri="{FF2B5EF4-FFF2-40B4-BE49-F238E27FC236}">
                <a16:creationId xmlns:a16="http://schemas.microsoft.com/office/drawing/2014/main" id="{1F246ECA-D4B2-70C5-C4DB-D6777C6D709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995721" y="6115754"/>
            <a:ext cx="1893888" cy="452437"/>
          </a:xfrm>
          <a:solidFill>
            <a:schemeClr val="accent4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kumimoji="1" lang="ja-JP" altLang="en-US" dirty="0"/>
              <a:t>楽器の名前を入れてね</a:t>
            </a:r>
          </a:p>
        </p:txBody>
      </p:sp>
      <p:sp>
        <p:nvSpPr>
          <p:cNvPr id="65" name="テキスト プレースホルダー 61">
            <a:extLst>
              <a:ext uri="{FF2B5EF4-FFF2-40B4-BE49-F238E27FC236}">
                <a16:creationId xmlns:a16="http://schemas.microsoft.com/office/drawing/2014/main" id="{134BCE09-369A-751C-FA89-DEBB6701CA6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953894" y="6115754"/>
            <a:ext cx="1893888" cy="452437"/>
          </a:xfrm>
          <a:solidFill>
            <a:schemeClr val="accent4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kumimoji="1" lang="ja-JP" altLang="en-US" dirty="0"/>
              <a:t>楽器の名前を入れてね</a:t>
            </a:r>
          </a:p>
        </p:txBody>
      </p:sp>
      <p:sp>
        <p:nvSpPr>
          <p:cNvPr id="66" name="テキスト プレースホルダー 61">
            <a:extLst>
              <a:ext uri="{FF2B5EF4-FFF2-40B4-BE49-F238E27FC236}">
                <a16:creationId xmlns:a16="http://schemas.microsoft.com/office/drawing/2014/main" id="{3B751FD3-B0B8-BE48-863C-39FA7DD6D05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912066" y="6115754"/>
            <a:ext cx="1893888" cy="452437"/>
          </a:xfrm>
          <a:solidFill>
            <a:schemeClr val="accent4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kumimoji="1" lang="ja-JP" altLang="en-US" dirty="0"/>
              <a:t>楽器の名前を入れてね</a:t>
            </a:r>
          </a:p>
        </p:txBody>
      </p:sp>
      <p:pic>
        <p:nvPicPr>
          <p:cNvPr id="11" name="グラフィックス 10" descr="ト音記号 単色塗りつぶし">
            <a:extLst>
              <a:ext uri="{FF2B5EF4-FFF2-40B4-BE49-F238E27FC236}">
                <a16:creationId xmlns:a16="http://schemas.microsoft.com/office/drawing/2014/main" id="{0B089CCB-8B3E-E285-6066-5DF35B06118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0487832">
            <a:off x="4483418" y="3516496"/>
            <a:ext cx="914400" cy="914400"/>
          </a:xfrm>
          <a:prstGeom prst="rect">
            <a:avLst/>
          </a:prstGeom>
        </p:spPr>
      </p:pic>
      <p:pic>
        <p:nvPicPr>
          <p:cNvPr id="12" name="グラフィックス 11" descr="音符 単色塗りつぶし">
            <a:extLst>
              <a:ext uri="{FF2B5EF4-FFF2-40B4-BE49-F238E27FC236}">
                <a16:creationId xmlns:a16="http://schemas.microsoft.com/office/drawing/2014/main" id="{DE6EA680-C564-AAD6-4B31-BF80F80857E1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753500">
            <a:off x="182769" y="180553"/>
            <a:ext cx="822049" cy="822049"/>
          </a:xfrm>
          <a:prstGeom prst="rect">
            <a:avLst/>
          </a:prstGeom>
        </p:spPr>
      </p:pic>
      <p:pic>
        <p:nvPicPr>
          <p:cNvPr id="13" name="グラフィックス 12" descr="音符 単色塗りつぶし">
            <a:extLst>
              <a:ext uri="{FF2B5EF4-FFF2-40B4-BE49-F238E27FC236}">
                <a16:creationId xmlns:a16="http://schemas.microsoft.com/office/drawing/2014/main" id="{4158261B-C6D9-FC87-F5DA-DA203FF0B73D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20890818">
            <a:off x="8945265" y="171122"/>
            <a:ext cx="577921" cy="577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2849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097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ユーザー設定レイアウト"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 descr="抽象, シルエット が含まれている画像&#10;&#10;自動的に生成された説明">
            <a:extLst>
              <a:ext uri="{FF2B5EF4-FFF2-40B4-BE49-F238E27FC236}">
                <a16:creationId xmlns:a16="http://schemas.microsoft.com/office/drawing/2014/main" id="{753BB298-9DEE-A335-D753-7E71F9D3BD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ADA70F51-C810-9F58-40BE-A3C516313C9E}"/>
              </a:ext>
            </a:extLst>
          </p:cNvPr>
          <p:cNvSpPr/>
          <p:nvPr userDrawn="1"/>
        </p:nvSpPr>
        <p:spPr>
          <a:xfrm>
            <a:off x="413768" y="1267180"/>
            <a:ext cx="4210050" cy="2893656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9B3E9F8D-1562-EF79-2FBD-9AC3D10B7565}"/>
              </a:ext>
            </a:extLst>
          </p:cNvPr>
          <p:cNvSpPr/>
          <p:nvPr userDrawn="1"/>
        </p:nvSpPr>
        <p:spPr>
          <a:xfrm>
            <a:off x="5230607" y="1267180"/>
            <a:ext cx="4210050" cy="2893656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矢印: 五方向 5">
            <a:extLst>
              <a:ext uri="{FF2B5EF4-FFF2-40B4-BE49-F238E27FC236}">
                <a16:creationId xmlns:a16="http://schemas.microsoft.com/office/drawing/2014/main" id="{26B49BDA-6729-5940-DCA9-4335B822700C}"/>
              </a:ext>
            </a:extLst>
          </p:cNvPr>
          <p:cNvSpPr/>
          <p:nvPr userDrawn="1"/>
        </p:nvSpPr>
        <p:spPr>
          <a:xfrm>
            <a:off x="474013" y="429244"/>
            <a:ext cx="4089561" cy="593421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53F12E3-C36C-D361-3049-529BE42838D6}"/>
              </a:ext>
            </a:extLst>
          </p:cNvPr>
          <p:cNvSpPr txBox="1"/>
          <p:nvPr userDrawn="1"/>
        </p:nvSpPr>
        <p:spPr>
          <a:xfrm>
            <a:off x="1188288" y="525899"/>
            <a:ext cx="284594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研究のきっかけ</a:t>
            </a:r>
          </a:p>
        </p:txBody>
      </p:sp>
      <p:sp>
        <p:nvSpPr>
          <p:cNvPr id="8" name="矢印: 五方向 7">
            <a:extLst>
              <a:ext uri="{FF2B5EF4-FFF2-40B4-BE49-F238E27FC236}">
                <a16:creationId xmlns:a16="http://schemas.microsoft.com/office/drawing/2014/main" id="{C2D9CE0D-1A07-E46B-0ED3-FCFC8644C163}"/>
              </a:ext>
            </a:extLst>
          </p:cNvPr>
          <p:cNvSpPr/>
          <p:nvPr userDrawn="1"/>
        </p:nvSpPr>
        <p:spPr>
          <a:xfrm>
            <a:off x="5290852" y="429245"/>
            <a:ext cx="4089561" cy="593421"/>
          </a:xfrm>
          <a:prstGeom prst="homePlat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2FA31B8-F709-C024-89BB-D93FF9A37A59}"/>
              </a:ext>
            </a:extLst>
          </p:cNvPr>
          <p:cNvSpPr txBox="1"/>
          <p:nvPr userDrawn="1"/>
        </p:nvSpPr>
        <p:spPr>
          <a:xfrm>
            <a:off x="6118141" y="525900"/>
            <a:ext cx="2845942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調べてみたいこと</a:t>
            </a:r>
          </a:p>
        </p:txBody>
      </p:sp>
      <p:sp>
        <p:nvSpPr>
          <p:cNvPr id="10" name="テキスト プレースホルダー 29">
            <a:extLst>
              <a:ext uri="{FF2B5EF4-FFF2-40B4-BE49-F238E27FC236}">
                <a16:creationId xmlns:a16="http://schemas.microsoft.com/office/drawing/2014/main" id="{C1E45962-1F5D-9C35-EA00-0D3ED03DE2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2362" y="1449388"/>
            <a:ext cx="3852863" cy="2516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研究したいと思ったきっかけを書いてみよう</a:t>
            </a:r>
          </a:p>
        </p:txBody>
      </p:sp>
      <p:pic>
        <p:nvPicPr>
          <p:cNvPr id="11" name="グラフィックス 10" descr="リサーチ 単色塗りつぶし">
            <a:extLst>
              <a:ext uri="{FF2B5EF4-FFF2-40B4-BE49-F238E27FC236}">
                <a16:creationId xmlns:a16="http://schemas.microsoft.com/office/drawing/2014/main" id="{3DA32CC3-4E68-0B4D-A604-4EC962669D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98767" y="497354"/>
            <a:ext cx="457200" cy="457200"/>
          </a:xfrm>
          <a:prstGeom prst="rect">
            <a:avLst/>
          </a:prstGeom>
        </p:spPr>
      </p:pic>
      <p:pic>
        <p:nvPicPr>
          <p:cNvPr id="12" name="グラフィックス 11" descr="閉じた本 単色塗りつぶし">
            <a:extLst>
              <a:ext uri="{FF2B5EF4-FFF2-40B4-BE49-F238E27FC236}">
                <a16:creationId xmlns:a16="http://schemas.microsoft.com/office/drawing/2014/main" id="{EF60C4A2-FFB9-52C1-99C3-DC4C449A2CE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989120" y="497354"/>
            <a:ext cx="457200" cy="457200"/>
          </a:xfrm>
          <a:prstGeom prst="rect">
            <a:avLst/>
          </a:prstGeom>
        </p:spPr>
      </p:pic>
      <p:sp>
        <p:nvSpPr>
          <p:cNvPr id="13" name="テキスト プレースホルダー 48">
            <a:extLst>
              <a:ext uri="{FF2B5EF4-FFF2-40B4-BE49-F238E27FC236}">
                <a16:creationId xmlns:a16="http://schemas.microsoft.com/office/drawing/2014/main" id="{BB800B91-F05B-F0C5-C1BD-7954B9631B8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45125" y="1449388"/>
            <a:ext cx="3790950" cy="2516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調べてみたいことを書いてみよう</a:t>
            </a:r>
          </a:p>
        </p:txBody>
      </p:sp>
      <p:sp>
        <p:nvSpPr>
          <p:cNvPr id="14" name="図プレースホルダー 50">
            <a:extLst>
              <a:ext uri="{FF2B5EF4-FFF2-40B4-BE49-F238E27FC236}">
                <a16:creationId xmlns:a16="http://schemas.microsoft.com/office/drawing/2014/main" id="{A4E219A0-CEC9-842A-6327-1D24B876C7E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1312764" y="4515639"/>
            <a:ext cx="1892773" cy="1409822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anchor="b"/>
          <a:lstStyle>
            <a:lvl1pPr marL="0" indent="0">
              <a:buNone/>
              <a:defRPr sz="1200"/>
            </a:lvl1pPr>
          </a:lstStyle>
          <a:p>
            <a:r>
              <a:rPr kumimoji="1" lang="ja-JP" altLang="en-US" dirty="0"/>
              <a:t>アイコンをクリックして絵や写真を入れてね</a:t>
            </a:r>
          </a:p>
        </p:txBody>
      </p:sp>
      <p:sp>
        <p:nvSpPr>
          <p:cNvPr id="16" name="図プレースホルダー 50">
            <a:extLst>
              <a:ext uri="{FF2B5EF4-FFF2-40B4-BE49-F238E27FC236}">
                <a16:creationId xmlns:a16="http://schemas.microsoft.com/office/drawing/2014/main" id="{D9B1D43B-94E4-90E7-31D9-B54E5C2E80C4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006797" y="4515639"/>
            <a:ext cx="1892773" cy="1409822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anchor="b"/>
          <a:lstStyle>
            <a:lvl1pPr marL="0" indent="0">
              <a:buNone/>
              <a:defRPr sz="1200"/>
            </a:lvl1pPr>
          </a:lstStyle>
          <a:p>
            <a:r>
              <a:rPr kumimoji="1" lang="ja-JP" altLang="en-US" dirty="0"/>
              <a:t>アイコンをクリックして絵や写真を入れてね</a:t>
            </a:r>
          </a:p>
        </p:txBody>
      </p:sp>
      <p:sp>
        <p:nvSpPr>
          <p:cNvPr id="18" name="図プレースホルダー 50">
            <a:extLst>
              <a:ext uri="{FF2B5EF4-FFF2-40B4-BE49-F238E27FC236}">
                <a16:creationId xmlns:a16="http://schemas.microsoft.com/office/drawing/2014/main" id="{17B3F767-47C5-EC99-04CB-CC525DFA366A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700955" y="4509770"/>
            <a:ext cx="1892773" cy="1409822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anchor="b"/>
          <a:lstStyle>
            <a:lvl1pPr marL="0" indent="0">
              <a:buNone/>
              <a:defRPr sz="1200"/>
            </a:lvl1pPr>
          </a:lstStyle>
          <a:p>
            <a:r>
              <a:rPr kumimoji="1" lang="ja-JP" altLang="en-US" dirty="0"/>
              <a:t>アイコンをクリックして絵や写真を入れてね</a:t>
            </a:r>
          </a:p>
        </p:txBody>
      </p:sp>
      <p:sp>
        <p:nvSpPr>
          <p:cNvPr id="19" name="テキスト プレースホルダー 61">
            <a:extLst>
              <a:ext uri="{FF2B5EF4-FFF2-40B4-BE49-F238E27FC236}">
                <a16:creationId xmlns:a16="http://schemas.microsoft.com/office/drawing/2014/main" id="{AA8E5B82-0C8D-0BAC-EF63-45EB41BAB46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312274" y="6115754"/>
            <a:ext cx="1893888" cy="452437"/>
          </a:xfrm>
          <a:solidFill>
            <a:schemeClr val="accent4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kumimoji="1" lang="ja-JP" altLang="en-US" dirty="0"/>
              <a:t>楽器の名前を入れてね</a:t>
            </a:r>
          </a:p>
        </p:txBody>
      </p:sp>
      <p:sp>
        <p:nvSpPr>
          <p:cNvPr id="21" name="テキスト プレースホルダー 61">
            <a:extLst>
              <a:ext uri="{FF2B5EF4-FFF2-40B4-BE49-F238E27FC236}">
                <a16:creationId xmlns:a16="http://schemas.microsoft.com/office/drawing/2014/main" id="{E9A3A082-1017-0DC5-5571-9C7CFB0876D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995721" y="6115754"/>
            <a:ext cx="1893888" cy="452437"/>
          </a:xfrm>
          <a:solidFill>
            <a:schemeClr val="accent4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kumimoji="1" lang="ja-JP" altLang="en-US" dirty="0"/>
              <a:t>楽器の名前を入れてね</a:t>
            </a:r>
          </a:p>
        </p:txBody>
      </p:sp>
      <p:sp>
        <p:nvSpPr>
          <p:cNvPr id="23" name="テキスト プレースホルダー 61">
            <a:extLst>
              <a:ext uri="{FF2B5EF4-FFF2-40B4-BE49-F238E27FC236}">
                <a16:creationId xmlns:a16="http://schemas.microsoft.com/office/drawing/2014/main" id="{2458AE24-60E2-651F-0B6B-6BC760F9C11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699840" y="6109885"/>
            <a:ext cx="1893888" cy="452437"/>
          </a:xfrm>
          <a:solidFill>
            <a:schemeClr val="accent4">
              <a:lumMod val="60000"/>
              <a:lumOff val="4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kumimoji="1" lang="ja-JP" altLang="en-US" dirty="0"/>
              <a:t>楽器の名前を入れてね</a:t>
            </a:r>
          </a:p>
        </p:txBody>
      </p:sp>
      <p:pic>
        <p:nvPicPr>
          <p:cNvPr id="34" name="グラフィックス 33" descr="ト音記号 単色塗りつぶし">
            <a:extLst>
              <a:ext uri="{FF2B5EF4-FFF2-40B4-BE49-F238E27FC236}">
                <a16:creationId xmlns:a16="http://schemas.microsoft.com/office/drawing/2014/main" id="{D43487AC-4A47-473D-71BA-6BB08DBCFD0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0487832">
            <a:off x="65515" y="5663802"/>
            <a:ext cx="914400" cy="914400"/>
          </a:xfrm>
          <a:prstGeom prst="rect">
            <a:avLst/>
          </a:prstGeom>
        </p:spPr>
      </p:pic>
      <p:pic>
        <p:nvPicPr>
          <p:cNvPr id="38" name="グラフィックス 37" descr="音符 単色塗りつぶし">
            <a:extLst>
              <a:ext uri="{FF2B5EF4-FFF2-40B4-BE49-F238E27FC236}">
                <a16:creationId xmlns:a16="http://schemas.microsoft.com/office/drawing/2014/main" id="{2CB8FAFE-745D-CFB7-B5C1-BE2C5C9E4645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753500">
            <a:off x="8752424" y="4343044"/>
            <a:ext cx="914400" cy="914400"/>
          </a:xfrm>
          <a:prstGeom prst="rect">
            <a:avLst/>
          </a:prstGeom>
        </p:spPr>
      </p:pic>
      <p:pic>
        <p:nvPicPr>
          <p:cNvPr id="40" name="グラフィックス 39" descr="音符 単色塗りつぶし">
            <a:extLst>
              <a:ext uri="{FF2B5EF4-FFF2-40B4-BE49-F238E27FC236}">
                <a16:creationId xmlns:a16="http://schemas.microsoft.com/office/drawing/2014/main" id="{BEAF4C19-2F3D-D695-8792-B25A58CA2F5C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20890818">
            <a:off x="4599274" y="736206"/>
            <a:ext cx="577921" cy="577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953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白紙"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 descr="ギター, 挿絵 が含まれている画像&#10;&#10;自動的に生成された説明">
            <a:extLst>
              <a:ext uri="{FF2B5EF4-FFF2-40B4-BE49-F238E27FC236}">
                <a16:creationId xmlns:a16="http://schemas.microsoft.com/office/drawing/2014/main" id="{8194C49E-8C3A-7960-DFDD-FBFFE4FC8F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63316" cy="6858000"/>
          </a:xfrm>
          <a:prstGeom prst="rect">
            <a:avLst/>
          </a:prstGeom>
        </p:spPr>
      </p:pic>
      <p:sp>
        <p:nvSpPr>
          <p:cNvPr id="23" name="矢印: 五方向 22">
            <a:extLst>
              <a:ext uri="{FF2B5EF4-FFF2-40B4-BE49-F238E27FC236}">
                <a16:creationId xmlns:a16="http://schemas.microsoft.com/office/drawing/2014/main" id="{A16EC4B5-7B2D-C20E-8B09-35DD6A285706}"/>
              </a:ext>
            </a:extLst>
          </p:cNvPr>
          <p:cNvSpPr/>
          <p:nvPr userDrawn="1"/>
        </p:nvSpPr>
        <p:spPr>
          <a:xfrm>
            <a:off x="5181234" y="161363"/>
            <a:ext cx="4577185" cy="2065106"/>
          </a:xfrm>
          <a:prstGeom prst="homePlate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6BD7822-A878-41B0-9132-DFC4E0276EE4}"/>
              </a:ext>
            </a:extLst>
          </p:cNvPr>
          <p:cNvSpPr txBox="1"/>
          <p:nvPr userDrawn="1"/>
        </p:nvSpPr>
        <p:spPr>
          <a:xfrm>
            <a:off x="5181233" y="222604"/>
            <a:ext cx="33712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▶楽器の特徴</a:t>
            </a:r>
          </a:p>
        </p:txBody>
      </p:sp>
      <p:sp>
        <p:nvSpPr>
          <p:cNvPr id="31" name="テキスト プレースホルダー 30">
            <a:extLst>
              <a:ext uri="{FF2B5EF4-FFF2-40B4-BE49-F238E27FC236}">
                <a16:creationId xmlns:a16="http://schemas.microsoft.com/office/drawing/2014/main" id="{65907114-A6C6-65F3-C533-9A0DCCC59EB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81613" y="636712"/>
            <a:ext cx="4398962" cy="157948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楽器の特徴を書いてみよう</a:t>
            </a: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E5D9483A-AD46-FC3A-95EC-552717D9E7C8}"/>
              </a:ext>
            </a:extLst>
          </p:cNvPr>
          <p:cNvGrpSpPr/>
          <p:nvPr userDrawn="1"/>
        </p:nvGrpSpPr>
        <p:grpSpPr>
          <a:xfrm rot="597462">
            <a:off x="3780940" y="2672854"/>
            <a:ext cx="1450426" cy="1219199"/>
            <a:chOff x="4107106" y="1762372"/>
            <a:chExt cx="1450426" cy="1219199"/>
          </a:xfrm>
        </p:grpSpPr>
        <p:sp>
          <p:nvSpPr>
            <p:cNvPr id="30" name="円: 塗りつぶしなし 29">
              <a:extLst>
                <a:ext uri="{FF2B5EF4-FFF2-40B4-BE49-F238E27FC236}">
                  <a16:creationId xmlns:a16="http://schemas.microsoft.com/office/drawing/2014/main" id="{4C272E88-C7C0-076B-E22F-B41137FC8B02}"/>
                </a:ext>
              </a:extLst>
            </p:cNvPr>
            <p:cNvSpPr/>
            <p:nvPr/>
          </p:nvSpPr>
          <p:spPr>
            <a:xfrm>
              <a:off x="4107106" y="1762372"/>
              <a:ext cx="704193" cy="714703"/>
            </a:xfrm>
            <a:prstGeom prst="donut">
              <a:avLst/>
            </a:prstGeom>
            <a:solidFill>
              <a:srgbClr val="FF33CC">
                <a:alpha val="4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円: 塗りつぶしなし 33">
              <a:extLst>
                <a:ext uri="{FF2B5EF4-FFF2-40B4-BE49-F238E27FC236}">
                  <a16:creationId xmlns:a16="http://schemas.microsoft.com/office/drawing/2014/main" id="{648D4B2E-C298-E4D1-4B89-2162D85C922C}"/>
                </a:ext>
              </a:extLst>
            </p:cNvPr>
            <p:cNvSpPr/>
            <p:nvPr/>
          </p:nvSpPr>
          <p:spPr>
            <a:xfrm>
              <a:off x="5016250" y="2001483"/>
              <a:ext cx="541282" cy="562303"/>
            </a:xfrm>
            <a:prstGeom prst="donut">
              <a:avLst/>
            </a:prstGeom>
            <a:solidFill>
              <a:srgbClr val="FF33CC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5" name="円: 塗りつぶしなし 34">
              <a:extLst>
                <a:ext uri="{FF2B5EF4-FFF2-40B4-BE49-F238E27FC236}">
                  <a16:creationId xmlns:a16="http://schemas.microsoft.com/office/drawing/2014/main" id="{4AE9D27D-6C1B-790A-8834-162F2BCA3BBF}"/>
                </a:ext>
              </a:extLst>
            </p:cNvPr>
            <p:cNvSpPr/>
            <p:nvPr/>
          </p:nvSpPr>
          <p:spPr>
            <a:xfrm>
              <a:off x="4706196" y="2613708"/>
              <a:ext cx="367861" cy="367863"/>
            </a:xfrm>
            <a:prstGeom prst="donut">
              <a:avLst/>
            </a:prstGeom>
            <a:solidFill>
              <a:srgbClr val="FF33CC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8" name="二等辺三角形 17">
            <a:extLst>
              <a:ext uri="{FF2B5EF4-FFF2-40B4-BE49-F238E27FC236}">
                <a16:creationId xmlns:a16="http://schemas.microsoft.com/office/drawing/2014/main" id="{36962941-EA7A-C5CB-5ACF-63797D48BF67}"/>
              </a:ext>
            </a:extLst>
          </p:cNvPr>
          <p:cNvSpPr/>
          <p:nvPr userDrawn="1"/>
        </p:nvSpPr>
        <p:spPr>
          <a:xfrm rot="1697412">
            <a:off x="9008576" y="2138882"/>
            <a:ext cx="472567" cy="369332"/>
          </a:xfrm>
          <a:prstGeom prst="triangle">
            <a:avLst/>
          </a:prstGeom>
          <a:solidFill>
            <a:srgbClr val="FF3399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二等辺三角形 21">
            <a:extLst>
              <a:ext uri="{FF2B5EF4-FFF2-40B4-BE49-F238E27FC236}">
                <a16:creationId xmlns:a16="http://schemas.microsoft.com/office/drawing/2014/main" id="{0662DDA4-4B0E-2A19-E75F-8B11305E06DA}"/>
              </a:ext>
            </a:extLst>
          </p:cNvPr>
          <p:cNvSpPr/>
          <p:nvPr userDrawn="1"/>
        </p:nvSpPr>
        <p:spPr>
          <a:xfrm rot="20375621">
            <a:off x="8987167" y="6234941"/>
            <a:ext cx="323352" cy="275528"/>
          </a:xfrm>
          <a:prstGeom prst="triangle">
            <a:avLst/>
          </a:prstGeom>
          <a:solidFill>
            <a:srgbClr val="FF33CC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二等辺三角形 26">
            <a:extLst>
              <a:ext uri="{FF2B5EF4-FFF2-40B4-BE49-F238E27FC236}">
                <a16:creationId xmlns:a16="http://schemas.microsoft.com/office/drawing/2014/main" id="{2EBAD404-2067-4A31-A4AE-A3C41E0A7BC7}"/>
              </a:ext>
            </a:extLst>
          </p:cNvPr>
          <p:cNvSpPr/>
          <p:nvPr userDrawn="1"/>
        </p:nvSpPr>
        <p:spPr>
          <a:xfrm rot="2951366">
            <a:off x="4080405" y="6069312"/>
            <a:ext cx="600597" cy="500345"/>
          </a:xfrm>
          <a:prstGeom prst="triangl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円: 塗りつぶしなし 27">
            <a:extLst>
              <a:ext uri="{FF2B5EF4-FFF2-40B4-BE49-F238E27FC236}">
                <a16:creationId xmlns:a16="http://schemas.microsoft.com/office/drawing/2014/main" id="{C69A207A-D784-6291-468C-AE07000BCD6D}"/>
              </a:ext>
            </a:extLst>
          </p:cNvPr>
          <p:cNvSpPr/>
          <p:nvPr userDrawn="1"/>
        </p:nvSpPr>
        <p:spPr>
          <a:xfrm rot="597462">
            <a:off x="222909" y="1785964"/>
            <a:ext cx="367861" cy="367863"/>
          </a:xfrm>
          <a:prstGeom prst="donu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616E8602-35A8-9DB0-A280-1BB2ABF12596}"/>
              </a:ext>
            </a:extLst>
          </p:cNvPr>
          <p:cNvGrpSpPr/>
          <p:nvPr userDrawn="1"/>
        </p:nvGrpSpPr>
        <p:grpSpPr>
          <a:xfrm>
            <a:off x="147581" y="229003"/>
            <a:ext cx="4497193" cy="1674767"/>
            <a:chOff x="455806" y="321470"/>
            <a:chExt cx="4497193" cy="1674767"/>
          </a:xfrm>
        </p:grpSpPr>
        <p:sp>
          <p:nvSpPr>
            <p:cNvPr id="13" name="四角形: 角を丸くする 12">
              <a:extLst>
                <a:ext uri="{FF2B5EF4-FFF2-40B4-BE49-F238E27FC236}">
                  <a16:creationId xmlns:a16="http://schemas.microsoft.com/office/drawing/2014/main" id="{B4CA4E03-26A0-A996-86BB-971F4F4B0118}"/>
                </a:ext>
              </a:extLst>
            </p:cNvPr>
            <p:cNvSpPr/>
            <p:nvPr userDrawn="1"/>
          </p:nvSpPr>
          <p:spPr>
            <a:xfrm>
              <a:off x="532911" y="576529"/>
              <a:ext cx="4420088" cy="1419708"/>
            </a:xfrm>
            <a:prstGeom prst="roundRect">
              <a:avLst/>
            </a:prstGeom>
            <a:solidFill>
              <a:schemeClr val="bg1"/>
            </a:solidFill>
            <a:ln w="63500" cmpd="sng">
              <a:solidFill>
                <a:srgbClr val="FF0000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4420088"/>
                        <a:gd name="connsiteY0" fmla="*/ 226036 h 1356189"/>
                        <a:gd name="connsiteX1" fmla="*/ 226036 w 4420088"/>
                        <a:gd name="connsiteY1" fmla="*/ 0 h 1356189"/>
                        <a:gd name="connsiteX2" fmla="*/ 927052 w 4420088"/>
                        <a:gd name="connsiteY2" fmla="*/ 0 h 1356189"/>
                        <a:gd name="connsiteX3" fmla="*/ 1469348 w 4420088"/>
                        <a:gd name="connsiteY3" fmla="*/ 0 h 1356189"/>
                        <a:gd name="connsiteX4" fmla="*/ 2130684 w 4420088"/>
                        <a:gd name="connsiteY4" fmla="*/ 0 h 1356189"/>
                        <a:gd name="connsiteX5" fmla="*/ 2712659 w 4420088"/>
                        <a:gd name="connsiteY5" fmla="*/ 0 h 1356189"/>
                        <a:gd name="connsiteX6" fmla="*/ 3413676 w 4420088"/>
                        <a:gd name="connsiteY6" fmla="*/ 0 h 1356189"/>
                        <a:gd name="connsiteX7" fmla="*/ 4194052 w 4420088"/>
                        <a:gd name="connsiteY7" fmla="*/ 0 h 1356189"/>
                        <a:gd name="connsiteX8" fmla="*/ 4420088 w 4420088"/>
                        <a:gd name="connsiteY8" fmla="*/ 226036 h 1356189"/>
                        <a:gd name="connsiteX9" fmla="*/ 4420088 w 4420088"/>
                        <a:gd name="connsiteY9" fmla="*/ 678095 h 1356189"/>
                        <a:gd name="connsiteX10" fmla="*/ 4420088 w 4420088"/>
                        <a:gd name="connsiteY10" fmla="*/ 1130153 h 1356189"/>
                        <a:gd name="connsiteX11" fmla="*/ 4194052 w 4420088"/>
                        <a:gd name="connsiteY11" fmla="*/ 1356189 h 1356189"/>
                        <a:gd name="connsiteX12" fmla="*/ 3453356 w 4420088"/>
                        <a:gd name="connsiteY12" fmla="*/ 1356189 h 1356189"/>
                        <a:gd name="connsiteX13" fmla="*/ 2871380 w 4420088"/>
                        <a:gd name="connsiteY13" fmla="*/ 1356189 h 1356189"/>
                        <a:gd name="connsiteX14" fmla="*/ 2329084 w 4420088"/>
                        <a:gd name="connsiteY14" fmla="*/ 1356189 h 1356189"/>
                        <a:gd name="connsiteX15" fmla="*/ 1747109 w 4420088"/>
                        <a:gd name="connsiteY15" fmla="*/ 1356189 h 1356189"/>
                        <a:gd name="connsiteX16" fmla="*/ 1125453 w 4420088"/>
                        <a:gd name="connsiteY16" fmla="*/ 1356189 h 1356189"/>
                        <a:gd name="connsiteX17" fmla="*/ 226036 w 4420088"/>
                        <a:gd name="connsiteY17" fmla="*/ 1356189 h 1356189"/>
                        <a:gd name="connsiteX18" fmla="*/ 0 w 4420088"/>
                        <a:gd name="connsiteY18" fmla="*/ 1130153 h 1356189"/>
                        <a:gd name="connsiteX19" fmla="*/ 0 w 4420088"/>
                        <a:gd name="connsiteY19" fmla="*/ 660012 h 1356189"/>
                        <a:gd name="connsiteX20" fmla="*/ 0 w 4420088"/>
                        <a:gd name="connsiteY20" fmla="*/ 226036 h 135618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</a:cxnLst>
                      <a:rect l="l" t="t" r="r" b="b"/>
                      <a:pathLst>
                        <a:path w="4420088" h="1356189" fill="none" extrusionOk="0">
                          <a:moveTo>
                            <a:pt x="0" y="226036"/>
                          </a:moveTo>
                          <a:cubicBezTo>
                            <a:pt x="4697" y="110500"/>
                            <a:pt x="94837" y="3355"/>
                            <a:pt x="226036" y="0"/>
                          </a:cubicBezTo>
                          <a:cubicBezTo>
                            <a:pt x="485653" y="-7979"/>
                            <a:pt x="628190" y="-4213"/>
                            <a:pt x="927052" y="0"/>
                          </a:cubicBezTo>
                          <a:cubicBezTo>
                            <a:pt x="1225914" y="4213"/>
                            <a:pt x="1323567" y="3321"/>
                            <a:pt x="1469348" y="0"/>
                          </a:cubicBezTo>
                          <a:cubicBezTo>
                            <a:pt x="1615129" y="-3321"/>
                            <a:pt x="1946194" y="30288"/>
                            <a:pt x="2130684" y="0"/>
                          </a:cubicBezTo>
                          <a:cubicBezTo>
                            <a:pt x="2315174" y="-30288"/>
                            <a:pt x="2445066" y="315"/>
                            <a:pt x="2712659" y="0"/>
                          </a:cubicBezTo>
                          <a:cubicBezTo>
                            <a:pt x="2980252" y="-315"/>
                            <a:pt x="3174071" y="22889"/>
                            <a:pt x="3413676" y="0"/>
                          </a:cubicBezTo>
                          <a:cubicBezTo>
                            <a:pt x="3653281" y="-22889"/>
                            <a:pt x="3928806" y="-29016"/>
                            <a:pt x="4194052" y="0"/>
                          </a:cubicBezTo>
                          <a:cubicBezTo>
                            <a:pt x="4317329" y="4861"/>
                            <a:pt x="4411704" y="74796"/>
                            <a:pt x="4420088" y="226036"/>
                          </a:cubicBezTo>
                          <a:cubicBezTo>
                            <a:pt x="4407772" y="369016"/>
                            <a:pt x="4398931" y="585817"/>
                            <a:pt x="4420088" y="678095"/>
                          </a:cubicBezTo>
                          <a:cubicBezTo>
                            <a:pt x="4441245" y="770373"/>
                            <a:pt x="4441017" y="926535"/>
                            <a:pt x="4420088" y="1130153"/>
                          </a:cubicBezTo>
                          <a:cubicBezTo>
                            <a:pt x="4407342" y="1262136"/>
                            <a:pt x="4323221" y="1367930"/>
                            <a:pt x="4194052" y="1356189"/>
                          </a:cubicBezTo>
                          <a:cubicBezTo>
                            <a:pt x="4038753" y="1336799"/>
                            <a:pt x="3712598" y="1326133"/>
                            <a:pt x="3453356" y="1356189"/>
                          </a:cubicBezTo>
                          <a:cubicBezTo>
                            <a:pt x="3194114" y="1386245"/>
                            <a:pt x="3161863" y="1377418"/>
                            <a:pt x="2871380" y="1356189"/>
                          </a:cubicBezTo>
                          <a:cubicBezTo>
                            <a:pt x="2580897" y="1334960"/>
                            <a:pt x="2476433" y="1366234"/>
                            <a:pt x="2329084" y="1356189"/>
                          </a:cubicBezTo>
                          <a:cubicBezTo>
                            <a:pt x="2181735" y="1346144"/>
                            <a:pt x="1925595" y="1382360"/>
                            <a:pt x="1747109" y="1356189"/>
                          </a:cubicBezTo>
                          <a:cubicBezTo>
                            <a:pt x="1568624" y="1330018"/>
                            <a:pt x="1313559" y="1357316"/>
                            <a:pt x="1125453" y="1356189"/>
                          </a:cubicBezTo>
                          <a:cubicBezTo>
                            <a:pt x="937347" y="1355062"/>
                            <a:pt x="419596" y="1321704"/>
                            <a:pt x="226036" y="1356189"/>
                          </a:cubicBezTo>
                          <a:cubicBezTo>
                            <a:pt x="79217" y="1378012"/>
                            <a:pt x="14098" y="1258153"/>
                            <a:pt x="0" y="1130153"/>
                          </a:cubicBezTo>
                          <a:cubicBezTo>
                            <a:pt x="-666" y="896373"/>
                            <a:pt x="15001" y="788111"/>
                            <a:pt x="0" y="660012"/>
                          </a:cubicBezTo>
                          <a:cubicBezTo>
                            <a:pt x="-15001" y="531913"/>
                            <a:pt x="9935" y="318102"/>
                            <a:pt x="0" y="226036"/>
                          </a:cubicBezTo>
                          <a:close/>
                        </a:path>
                        <a:path w="4420088" h="1356189" stroke="0" extrusionOk="0">
                          <a:moveTo>
                            <a:pt x="0" y="226036"/>
                          </a:moveTo>
                          <a:cubicBezTo>
                            <a:pt x="-14617" y="92184"/>
                            <a:pt x="76185" y="9389"/>
                            <a:pt x="226036" y="0"/>
                          </a:cubicBezTo>
                          <a:cubicBezTo>
                            <a:pt x="559181" y="-17186"/>
                            <a:pt x="601669" y="-17175"/>
                            <a:pt x="966732" y="0"/>
                          </a:cubicBezTo>
                          <a:cubicBezTo>
                            <a:pt x="1331795" y="17175"/>
                            <a:pt x="1418528" y="12118"/>
                            <a:pt x="1588388" y="0"/>
                          </a:cubicBezTo>
                          <a:cubicBezTo>
                            <a:pt x="1758248" y="-12118"/>
                            <a:pt x="1918967" y="15240"/>
                            <a:pt x="2170364" y="0"/>
                          </a:cubicBezTo>
                          <a:cubicBezTo>
                            <a:pt x="2421761" y="-15240"/>
                            <a:pt x="2674479" y="-13913"/>
                            <a:pt x="2871380" y="0"/>
                          </a:cubicBezTo>
                          <a:cubicBezTo>
                            <a:pt x="3068281" y="13913"/>
                            <a:pt x="3281432" y="18298"/>
                            <a:pt x="3493036" y="0"/>
                          </a:cubicBezTo>
                          <a:cubicBezTo>
                            <a:pt x="3704640" y="-18298"/>
                            <a:pt x="3876766" y="-13389"/>
                            <a:pt x="4194052" y="0"/>
                          </a:cubicBezTo>
                          <a:cubicBezTo>
                            <a:pt x="4318325" y="-5371"/>
                            <a:pt x="4411718" y="112832"/>
                            <a:pt x="4420088" y="226036"/>
                          </a:cubicBezTo>
                          <a:cubicBezTo>
                            <a:pt x="4418863" y="421795"/>
                            <a:pt x="4416587" y="541673"/>
                            <a:pt x="4420088" y="660012"/>
                          </a:cubicBezTo>
                          <a:cubicBezTo>
                            <a:pt x="4423589" y="778351"/>
                            <a:pt x="4440225" y="969035"/>
                            <a:pt x="4420088" y="1130153"/>
                          </a:cubicBezTo>
                          <a:cubicBezTo>
                            <a:pt x="4431647" y="1272196"/>
                            <a:pt x="4319176" y="1359171"/>
                            <a:pt x="4194052" y="1356189"/>
                          </a:cubicBezTo>
                          <a:cubicBezTo>
                            <a:pt x="4025692" y="1346740"/>
                            <a:pt x="3842770" y="1366193"/>
                            <a:pt x="3651756" y="1356189"/>
                          </a:cubicBezTo>
                          <a:cubicBezTo>
                            <a:pt x="3460742" y="1346185"/>
                            <a:pt x="3230631" y="1351862"/>
                            <a:pt x="2911060" y="1356189"/>
                          </a:cubicBezTo>
                          <a:cubicBezTo>
                            <a:pt x="2591489" y="1360516"/>
                            <a:pt x="2568529" y="1379229"/>
                            <a:pt x="2329084" y="1356189"/>
                          </a:cubicBezTo>
                          <a:cubicBezTo>
                            <a:pt x="2089639" y="1333149"/>
                            <a:pt x="1953469" y="1338958"/>
                            <a:pt x="1667748" y="1356189"/>
                          </a:cubicBezTo>
                          <a:cubicBezTo>
                            <a:pt x="1382027" y="1373420"/>
                            <a:pt x="1242360" y="1348849"/>
                            <a:pt x="927052" y="1356189"/>
                          </a:cubicBezTo>
                          <a:cubicBezTo>
                            <a:pt x="611744" y="1363529"/>
                            <a:pt x="396011" y="1367887"/>
                            <a:pt x="226036" y="1356189"/>
                          </a:cubicBezTo>
                          <a:cubicBezTo>
                            <a:pt x="86145" y="1383107"/>
                            <a:pt x="24177" y="1272954"/>
                            <a:pt x="0" y="1130153"/>
                          </a:cubicBezTo>
                          <a:cubicBezTo>
                            <a:pt x="6732" y="1017102"/>
                            <a:pt x="-18903" y="785277"/>
                            <a:pt x="0" y="696177"/>
                          </a:cubicBezTo>
                          <a:cubicBezTo>
                            <a:pt x="18903" y="607077"/>
                            <a:pt x="-15574" y="424545"/>
                            <a:pt x="0" y="226036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AC9C0A9D-BD6B-EC8A-E046-8032BF3157D0}"/>
                </a:ext>
              </a:extLst>
            </p:cNvPr>
            <p:cNvGrpSpPr/>
            <p:nvPr userDrawn="1"/>
          </p:nvGrpSpPr>
          <p:grpSpPr>
            <a:xfrm>
              <a:off x="455806" y="321470"/>
              <a:ext cx="3661997" cy="476862"/>
              <a:chOff x="141638" y="267128"/>
              <a:chExt cx="3661997" cy="476862"/>
            </a:xfrm>
          </p:grpSpPr>
          <p:grpSp>
            <p:nvGrpSpPr>
              <p:cNvPr id="9" name="グループ化 8">
                <a:extLst>
                  <a:ext uri="{FF2B5EF4-FFF2-40B4-BE49-F238E27FC236}">
                    <a16:creationId xmlns:a16="http://schemas.microsoft.com/office/drawing/2014/main" id="{CAA9DC05-1147-B19C-9946-CCE412C12273}"/>
                  </a:ext>
                </a:extLst>
              </p:cNvPr>
              <p:cNvGrpSpPr/>
              <p:nvPr userDrawn="1"/>
            </p:nvGrpSpPr>
            <p:grpSpPr>
              <a:xfrm>
                <a:off x="141638" y="267128"/>
                <a:ext cx="3661997" cy="476862"/>
                <a:chOff x="193772" y="267128"/>
                <a:chExt cx="2825500" cy="373091"/>
              </a:xfrm>
            </p:grpSpPr>
            <p:sp>
              <p:nvSpPr>
                <p:cNvPr id="8" name="矢印: 五方向 7">
                  <a:extLst>
                    <a:ext uri="{FF2B5EF4-FFF2-40B4-BE49-F238E27FC236}">
                      <a16:creationId xmlns:a16="http://schemas.microsoft.com/office/drawing/2014/main" id="{548B47C2-6E41-91F6-1959-9A2AAF20AFA9}"/>
                    </a:ext>
                  </a:extLst>
                </p:cNvPr>
                <p:cNvSpPr/>
                <p:nvPr userDrawn="1"/>
              </p:nvSpPr>
              <p:spPr>
                <a:xfrm>
                  <a:off x="369871" y="267128"/>
                  <a:ext cx="2227750" cy="373091"/>
                </a:xfrm>
                <a:prstGeom prst="homePlat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endParaRPr>
                </a:p>
              </p:txBody>
            </p:sp>
            <p:sp>
              <p:nvSpPr>
                <p:cNvPr id="7" name="テキスト ボックス 6">
                  <a:extLst>
                    <a:ext uri="{FF2B5EF4-FFF2-40B4-BE49-F238E27FC236}">
                      <a16:creationId xmlns:a16="http://schemas.microsoft.com/office/drawing/2014/main" id="{3F9590F2-4FA5-A8BB-21FD-7277E0447C46}"/>
                    </a:ext>
                  </a:extLst>
                </p:cNvPr>
                <p:cNvSpPr txBox="1"/>
                <p:nvPr userDrawn="1"/>
              </p:nvSpPr>
              <p:spPr>
                <a:xfrm>
                  <a:off x="193772" y="321233"/>
                  <a:ext cx="2825500" cy="264881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チャレンジした楽器①</a:t>
                  </a:r>
                </a:p>
              </p:txBody>
            </p:sp>
          </p:grpSp>
          <p:pic>
            <p:nvPicPr>
              <p:cNvPr id="11" name="グラフィックス 10" descr="ハードル 単色塗りつぶし">
                <a:extLst>
                  <a:ext uri="{FF2B5EF4-FFF2-40B4-BE49-F238E27FC236}">
                    <a16:creationId xmlns:a16="http://schemas.microsoft.com/office/drawing/2014/main" id="{874E9BCA-5710-83E5-13D3-1750FB58205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517695" y="278306"/>
                <a:ext cx="454506" cy="454506"/>
              </a:xfrm>
              <a:prstGeom prst="rect">
                <a:avLst/>
              </a:prstGeom>
            </p:spPr>
          </p:pic>
        </p:grpSp>
      </p:grp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132F6ADD-ABD0-DC08-F38F-F235CB6C756A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47581" y="880592"/>
            <a:ext cx="4562475" cy="770900"/>
          </a:xfrm>
        </p:spPr>
        <p:txBody>
          <a:bodyPr anchor="ctr"/>
          <a:lstStyle>
            <a:lvl1pPr marL="0" indent="0" algn="ctr">
              <a:buNone/>
              <a:defRPr b="1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楽器の名前を入力しよう</a:t>
            </a:r>
          </a:p>
        </p:txBody>
      </p:sp>
      <p:sp>
        <p:nvSpPr>
          <p:cNvPr id="16" name="図プレースホルダー 15">
            <a:extLst>
              <a:ext uri="{FF2B5EF4-FFF2-40B4-BE49-F238E27FC236}">
                <a16:creationId xmlns:a16="http://schemas.microsoft.com/office/drawing/2014/main" id="{3DE49966-414C-C81B-605D-52D024B596DB}"/>
              </a:ext>
            </a:extLst>
          </p:cNvPr>
          <p:cNvSpPr>
            <a:spLocks noGrp="1"/>
          </p:cNvSpPr>
          <p:nvPr userDrawn="1">
            <p:ph type="pic" sz="quarter" idx="11" hasCustomPrompt="1"/>
          </p:nvPr>
        </p:nvSpPr>
        <p:spPr>
          <a:xfrm>
            <a:off x="610896" y="2089675"/>
            <a:ext cx="3632332" cy="2216101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アイコンをクリックして絵や写真を入れてね</a:t>
            </a:r>
          </a:p>
        </p:txBody>
      </p:sp>
      <p:sp>
        <p:nvSpPr>
          <p:cNvPr id="20" name="矢印: 五方向 19">
            <a:extLst>
              <a:ext uri="{FF2B5EF4-FFF2-40B4-BE49-F238E27FC236}">
                <a16:creationId xmlns:a16="http://schemas.microsoft.com/office/drawing/2014/main" id="{C789C7B5-42B4-8FDE-540C-DB62CF5911D4}"/>
              </a:ext>
            </a:extLst>
          </p:cNvPr>
          <p:cNvSpPr/>
          <p:nvPr userDrawn="1"/>
        </p:nvSpPr>
        <p:spPr>
          <a:xfrm>
            <a:off x="5181233" y="2396447"/>
            <a:ext cx="4577185" cy="2065106"/>
          </a:xfrm>
          <a:prstGeom prst="homePlate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2D84A9F-65E2-9195-383D-3CE2353F2E02}"/>
              </a:ext>
            </a:extLst>
          </p:cNvPr>
          <p:cNvSpPr txBox="1"/>
          <p:nvPr userDrawn="1"/>
        </p:nvSpPr>
        <p:spPr>
          <a:xfrm>
            <a:off x="5181232" y="2433847"/>
            <a:ext cx="33712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▶音を出してみて感じたこと</a:t>
            </a:r>
          </a:p>
        </p:txBody>
      </p:sp>
      <p:sp>
        <p:nvSpPr>
          <p:cNvPr id="32" name="テキスト プレースホルダー 30">
            <a:extLst>
              <a:ext uri="{FF2B5EF4-FFF2-40B4-BE49-F238E27FC236}">
                <a16:creationId xmlns:a16="http://schemas.microsoft.com/office/drawing/2014/main" id="{502D79FA-EC00-0990-1F56-C55CB2427CD5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5281613" y="2838581"/>
            <a:ext cx="4398962" cy="157948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感じたことを書いてみよう</a:t>
            </a:r>
          </a:p>
          <a:p>
            <a:pPr lvl="0"/>
            <a:endParaRPr kumimoji="1" lang="ja-JP" altLang="en-US" dirty="0"/>
          </a:p>
        </p:txBody>
      </p:sp>
      <p:sp>
        <p:nvSpPr>
          <p:cNvPr id="24" name="図プレースホルダー 15">
            <a:extLst>
              <a:ext uri="{FF2B5EF4-FFF2-40B4-BE49-F238E27FC236}">
                <a16:creationId xmlns:a16="http://schemas.microsoft.com/office/drawing/2014/main" id="{66A1528B-B5F6-8042-DF33-D2EB4AE8DCCA}"/>
              </a:ext>
            </a:extLst>
          </p:cNvPr>
          <p:cNvSpPr>
            <a:spLocks noGrp="1"/>
          </p:cNvSpPr>
          <p:nvPr userDrawn="1">
            <p:ph type="pic" sz="quarter" idx="12" hasCustomPrompt="1"/>
          </p:nvPr>
        </p:nvSpPr>
        <p:spPr>
          <a:xfrm>
            <a:off x="610896" y="4461553"/>
            <a:ext cx="3632332" cy="2216101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アイコンをクリックして絵や写真を入れてね</a:t>
            </a:r>
          </a:p>
        </p:txBody>
      </p:sp>
      <p:sp>
        <p:nvSpPr>
          <p:cNvPr id="21" name="矢印: 五方向 20">
            <a:extLst>
              <a:ext uri="{FF2B5EF4-FFF2-40B4-BE49-F238E27FC236}">
                <a16:creationId xmlns:a16="http://schemas.microsoft.com/office/drawing/2014/main" id="{7BE2D939-0AD3-510E-4517-E553E1707B00}"/>
              </a:ext>
            </a:extLst>
          </p:cNvPr>
          <p:cNvSpPr/>
          <p:nvPr userDrawn="1"/>
        </p:nvSpPr>
        <p:spPr>
          <a:xfrm>
            <a:off x="5181233" y="4641805"/>
            <a:ext cx="4577185" cy="2065106"/>
          </a:xfrm>
          <a:prstGeom prst="homePlate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B2D0F91-EB74-9D4D-D301-7700711670D8}"/>
              </a:ext>
            </a:extLst>
          </p:cNvPr>
          <p:cNvSpPr txBox="1"/>
          <p:nvPr userDrawn="1"/>
        </p:nvSpPr>
        <p:spPr>
          <a:xfrm>
            <a:off x="5181231" y="4713353"/>
            <a:ext cx="33712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▶わかったこと</a:t>
            </a:r>
          </a:p>
        </p:txBody>
      </p:sp>
      <p:sp>
        <p:nvSpPr>
          <p:cNvPr id="33" name="テキスト プレースホルダー 30">
            <a:extLst>
              <a:ext uri="{FF2B5EF4-FFF2-40B4-BE49-F238E27FC236}">
                <a16:creationId xmlns:a16="http://schemas.microsoft.com/office/drawing/2014/main" id="{38566395-8898-7644-2786-F2805E8CE354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5281613" y="5053876"/>
            <a:ext cx="4398962" cy="157948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わかったこと書いてみよう</a:t>
            </a:r>
          </a:p>
        </p:txBody>
      </p:sp>
      <p:pic>
        <p:nvPicPr>
          <p:cNvPr id="37" name="グラフィックス 36" descr="音楽 単色塗りつぶし">
            <a:extLst>
              <a:ext uri="{FF2B5EF4-FFF2-40B4-BE49-F238E27FC236}">
                <a16:creationId xmlns:a16="http://schemas.microsoft.com/office/drawing/2014/main" id="{397F4FF2-3AB6-5709-1A65-EFE76B399CE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568439">
            <a:off x="9039227" y="4219062"/>
            <a:ext cx="511754" cy="511754"/>
          </a:xfrm>
          <a:prstGeom prst="rect">
            <a:avLst/>
          </a:prstGeom>
        </p:spPr>
      </p:pic>
      <p:pic>
        <p:nvPicPr>
          <p:cNvPr id="40" name="グラフィックス 39" descr="ヘ音記号 単色塗りつぶし">
            <a:extLst>
              <a:ext uri="{FF2B5EF4-FFF2-40B4-BE49-F238E27FC236}">
                <a16:creationId xmlns:a16="http://schemas.microsoft.com/office/drawing/2014/main" id="{22C08F48-E05F-4ACD-ADE7-221E7565A34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0320198">
            <a:off x="119006" y="3372492"/>
            <a:ext cx="607590" cy="607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713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 descr="白いバックグラウンドの前にある&#10;&#10;中程度の精度で自動的に生成された説明">
            <a:extLst>
              <a:ext uri="{FF2B5EF4-FFF2-40B4-BE49-F238E27FC236}">
                <a16:creationId xmlns:a16="http://schemas.microsoft.com/office/drawing/2014/main" id="{3DEEA1E4-ABA9-7C7D-EA5C-3333B4F3BE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132F6ADD-ABD0-DC08-F38F-F235CB6C756A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47581" y="880592"/>
            <a:ext cx="4562475" cy="770900"/>
          </a:xfrm>
        </p:spPr>
        <p:txBody>
          <a:bodyPr anchor="ctr"/>
          <a:lstStyle>
            <a:lvl1pPr marL="0" indent="0" algn="ctr">
              <a:buNone/>
              <a:defRPr b="1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楽器の名前を入力しよう</a:t>
            </a:r>
          </a:p>
        </p:txBody>
      </p:sp>
      <p:sp>
        <p:nvSpPr>
          <p:cNvPr id="21" name="矢印: 五方向 20">
            <a:extLst>
              <a:ext uri="{FF2B5EF4-FFF2-40B4-BE49-F238E27FC236}">
                <a16:creationId xmlns:a16="http://schemas.microsoft.com/office/drawing/2014/main" id="{7BE2D939-0AD3-510E-4517-E553E1707B00}"/>
              </a:ext>
            </a:extLst>
          </p:cNvPr>
          <p:cNvSpPr/>
          <p:nvPr userDrawn="1"/>
        </p:nvSpPr>
        <p:spPr>
          <a:xfrm>
            <a:off x="5181233" y="4641805"/>
            <a:ext cx="4577185" cy="2065106"/>
          </a:xfrm>
          <a:prstGeom prst="homePlate">
            <a:avLst/>
          </a:prstGeom>
          <a:solidFill>
            <a:srgbClr val="F8FF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矢印: 五方向 22">
            <a:extLst>
              <a:ext uri="{FF2B5EF4-FFF2-40B4-BE49-F238E27FC236}">
                <a16:creationId xmlns:a16="http://schemas.microsoft.com/office/drawing/2014/main" id="{A16EC4B5-7B2D-C20E-8B09-35DD6A285706}"/>
              </a:ext>
            </a:extLst>
          </p:cNvPr>
          <p:cNvSpPr/>
          <p:nvPr userDrawn="1"/>
        </p:nvSpPr>
        <p:spPr>
          <a:xfrm>
            <a:off x="5181234" y="161363"/>
            <a:ext cx="4577185" cy="2065106"/>
          </a:xfrm>
          <a:prstGeom prst="homePlate">
            <a:avLst/>
          </a:prstGeom>
          <a:solidFill>
            <a:srgbClr val="F8FF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6BD7822-A878-41B0-9132-DFC4E0276EE4}"/>
              </a:ext>
            </a:extLst>
          </p:cNvPr>
          <p:cNvSpPr txBox="1"/>
          <p:nvPr userDrawn="1"/>
        </p:nvSpPr>
        <p:spPr>
          <a:xfrm>
            <a:off x="5181233" y="222604"/>
            <a:ext cx="3371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▶</a:t>
            </a:r>
            <a:r>
              <a:rPr kumimoji="1" lang="ja-JP" altLang="en-US" sz="1800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楽器の特徴</a:t>
            </a:r>
            <a:endParaRPr kumimoji="1" lang="ja-JP" altLang="en-US" b="1" dirty="0">
              <a:solidFill>
                <a:schemeClr val="accent2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B2D0F91-EB74-9D4D-D301-7700711670D8}"/>
              </a:ext>
            </a:extLst>
          </p:cNvPr>
          <p:cNvSpPr txBox="1"/>
          <p:nvPr userDrawn="1"/>
        </p:nvSpPr>
        <p:spPr>
          <a:xfrm>
            <a:off x="5181231" y="4713353"/>
            <a:ext cx="3371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▶</a:t>
            </a:r>
            <a:r>
              <a:rPr kumimoji="1" lang="ja-JP" altLang="en-US" sz="1800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わかったこと</a:t>
            </a:r>
            <a:endParaRPr kumimoji="1" lang="ja-JP" altLang="en-US" b="1" dirty="0">
              <a:solidFill>
                <a:schemeClr val="accent2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1" name="テキスト プレースホルダー 30">
            <a:extLst>
              <a:ext uri="{FF2B5EF4-FFF2-40B4-BE49-F238E27FC236}">
                <a16:creationId xmlns:a16="http://schemas.microsoft.com/office/drawing/2014/main" id="{65907114-A6C6-65F3-C533-9A0DCCC59EB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81613" y="636712"/>
            <a:ext cx="4398962" cy="1579483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kumimoji="1" lang="ja-JP" altLang="en-US" dirty="0"/>
              <a:t>感じたことを書いてみよう</a:t>
            </a:r>
          </a:p>
        </p:txBody>
      </p:sp>
      <p:sp>
        <p:nvSpPr>
          <p:cNvPr id="33" name="テキスト プレースホルダー 30">
            <a:extLst>
              <a:ext uri="{FF2B5EF4-FFF2-40B4-BE49-F238E27FC236}">
                <a16:creationId xmlns:a16="http://schemas.microsoft.com/office/drawing/2014/main" id="{38566395-8898-7644-2786-F2805E8CE35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81613" y="5053876"/>
            <a:ext cx="4398962" cy="1579483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kumimoji="1" lang="ja-JP" altLang="en-US" dirty="0"/>
              <a:t>なんでも自由に書いてみよう</a:t>
            </a:r>
          </a:p>
        </p:txBody>
      </p:sp>
      <p:sp>
        <p:nvSpPr>
          <p:cNvPr id="22" name="二等辺三角形 21">
            <a:extLst>
              <a:ext uri="{FF2B5EF4-FFF2-40B4-BE49-F238E27FC236}">
                <a16:creationId xmlns:a16="http://schemas.microsoft.com/office/drawing/2014/main" id="{D86CD1FD-55B3-DE0D-119A-140A5F698B95}"/>
              </a:ext>
            </a:extLst>
          </p:cNvPr>
          <p:cNvSpPr/>
          <p:nvPr userDrawn="1"/>
        </p:nvSpPr>
        <p:spPr>
          <a:xfrm rot="1697412">
            <a:off x="9008576" y="2138882"/>
            <a:ext cx="472567" cy="369332"/>
          </a:xfrm>
          <a:prstGeom prst="triangle">
            <a:avLst/>
          </a:prstGeom>
          <a:solidFill>
            <a:srgbClr val="FF99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二等辺三角形 26">
            <a:extLst>
              <a:ext uri="{FF2B5EF4-FFF2-40B4-BE49-F238E27FC236}">
                <a16:creationId xmlns:a16="http://schemas.microsoft.com/office/drawing/2014/main" id="{00F871E4-856B-2151-6217-79696F9AFA26}"/>
              </a:ext>
            </a:extLst>
          </p:cNvPr>
          <p:cNvSpPr/>
          <p:nvPr userDrawn="1"/>
        </p:nvSpPr>
        <p:spPr>
          <a:xfrm rot="20375621">
            <a:off x="8987167" y="6234941"/>
            <a:ext cx="323352" cy="275528"/>
          </a:xfrm>
          <a:prstGeom prst="triangle">
            <a:avLst/>
          </a:prstGeom>
          <a:solidFill>
            <a:schemeClr val="accent4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二等辺三角形 35">
            <a:extLst>
              <a:ext uri="{FF2B5EF4-FFF2-40B4-BE49-F238E27FC236}">
                <a16:creationId xmlns:a16="http://schemas.microsoft.com/office/drawing/2014/main" id="{8B990EAE-6C84-EFD4-8C68-69239D353953}"/>
              </a:ext>
            </a:extLst>
          </p:cNvPr>
          <p:cNvSpPr/>
          <p:nvPr userDrawn="1"/>
        </p:nvSpPr>
        <p:spPr>
          <a:xfrm rot="2951366">
            <a:off x="4080405" y="6069312"/>
            <a:ext cx="600597" cy="500345"/>
          </a:xfrm>
          <a:prstGeom prst="triangle">
            <a:avLst/>
          </a:prstGeom>
          <a:solidFill>
            <a:schemeClr val="accent2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円: 塗りつぶしなし 36">
            <a:extLst>
              <a:ext uri="{FF2B5EF4-FFF2-40B4-BE49-F238E27FC236}">
                <a16:creationId xmlns:a16="http://schemas.microsoft.com/office/drawing/2014/main" id="{C63EBC9A-CF6D-B17F-0BF2-7CA8CA26DB11}"/>
              </a:ext>
            </a:extLst>
          </p:cNvPr>
          <p:cNvSpPr/>
          <p:nvPr userDrawn="1"/>
        </p:nvSpPr>
        <p:spPr>
          <a:xfrm rot="597462">
            <a:off x="222909" y="1785964"/>
            <a:ext cx="367861" cy="367863"/>
          </a:xfrm>
          <a:prstGeom prst="donu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4" name="図プレースホルダー 15">
            <a:extLst>
              <a:ext uri="{FF2B5EF4-FFF2-40B4-BE49-F238E27FC236}">
                <a16:creationId xmlns:a16="http://schemas.microsoft.com/office/drawing/2014/main" id="{66A1528B-B5F6-8042-DF33-D2EB4AE8DCCA}"/>
              </a:ext>
            </a:extLst>
          </p:cNvPr>
          <p:cNvSpPr>
            <a:spLocks noGrp="1"/>
          </p:cNvSpPr>
          <p:nvPr userDrawn="1">
            <p:ph type="pic" sz="quarter" idx="12" hasCustomPrompt="1"/>
          </p:nvPr>
        </p:nvSpPr>
        <p:spPr>
          <a:xfrm>
            <a:off x="610896" y="4461553"/>
            <a:ext cx="3632332" cy="2216101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kumimoji="1" lang="ja-JP" altLang="en-US" dirty="0"/>
              <a:t>アイコンをクリックして絵や写真を入れてね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616E8602-35A8-9DB0-A280-1BB2ABF12596}"/>
              </a:ext>
            </a:extLst>
          </p:cNvPr>
          <p:cNvGrpSpPr/>
          <p:nvPr userDrawn="1"/>
        </p:nvGrpSpPr>
        <p:grpSpPr>
          <a:xfrm>
            <a:off x="147581" y="229003"/>
            <a:ext cx="4497193" cy="1674767"/>
            <a:chOff x="455806" y="321470"/>
            <a:chExt cx="4497193" cy="1674767"/>
          </a:xfrm>
        </p:grpSpPr>
        <p:sp>
          <p:nvSpPr>
            <p:cNvPr id="13" name="四角形: 角を丸くする 12">
              <a:extLst>
                <a:ext uri="{FF2B5EF4-FFF2-40B4-BE49-F238E27FC236}">
                  <a16:creationId xmlns:a16="http://schemas.microsoft.com/office/drawing/2014/main" id="{B4CA4E03-26A0-A996-86BB-971F4F4B0118}"/>
                </a:ext>
              </a:extLst>
            </p:cNvPr>
            <p:cNvSpPr/>
            <p:nvPr userDrawn="1"/>
          </p:nvSpPr>
          <p:spPr>
            <a:xfrm>
              <a:off x="532911" y="576529"/>
              <a:ext cx="4420088" cy="1419708"/>
            </a:xfrm>
            <a:prstGeom prst="roundRect">
              <a:avLst/>
            </a:prstGeom>
            <a:solidFill>
              <a:schemeClr val="bg1"/>
            </a:solidFill>
            <a:ln w="63500" cmpd="sng">
              <a:solidFill>
                <a:srgbClr val="FFCC00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4420088"/>
                        <a:gd name="connsiteY0" fmla="*/ 226036 h 1356189"/>
                        <a:gd name="connsiteX1" fmla="*/ 226036 w 4420088"/>
                        <a:gd name="connsiteY1" fmla="*/ 0 h 1356189"/>
                        <a:gd name="connsiteX2" fmla="*/ 927052 w 4420088"/>
                        <a:gd name="connsiteY2" fmla="*/ 0 h 1356189"/>
                        <a:gd name="connsiteX3" fmla="*/ 1469348 w 4420088"/>
                        <a:gd name="connsiteY3" fmla="*/ 0 h 1356189"/>
                        <a:gd name="connsiteX4" fmla="*/ 2130684 w 4420088"/>
                        <a:gd name="connsiteY4" fmla="*/ 0 h 1356189"/>
                        <a:gd name="connsiteX5" fmla="*/ 2712659 w 4420088"/>
                        <a:gd name="connsiteY5" fmla="*/ 0 h 1356189"/>
                        <a:gd name="connsiteX6" fmla="*/ 3413676 w 4420088"/>
                        <a:gd name="connsiteY6" fmla="*/ 0 h 1356189"/>
                        <a:gd name="connsiteX7" fmla="*/ 4194052 w 4420088"/>
                        <a:gd name="connsiteY7" fmla="*/ 0 h 1356189"/>
                        <a:gd name="connsiteX8" fmla="*/ 4420088 w 4420088"/>
                        <a:gd name="connsiteY8" fmla="*/ 226036 h 1356189"/>
                        <a:gd name="connsiteX9" fmla="*/ 4420088 w 4420088"/>
                        <a:gd name="connsiteY9" fmla="*/ 678095 h 1356189"/>
                        <a:gd name="connsiteX10" fmla="*/ 4420088 w 4420088"/>
                        <a:gd name="connsiteY10" fmla="*/ 1130153 h 1356189"/>
                        <a:gd name="connsiteX11" fmla="*/ 4194052 w 4420088"/>
                        <a:gd name="connsiteY11" fmla="*/ 1356189 h 1356189"/>
                        <a:gd name="connsiteX12" fmla="*/ 3453356 w 4420088"/>
                        <a:gd name="connsiteY12" fmla="*/ 1356189 h 1356189"/>
                        <a:gd name="connsiteX13" fmla="*/ 2871380 w 4420088"/>
                        <a:gd name="connsiteY13" fmla="*/ 1356189 h 1356189"/>
                        <a:gd name="connsiteX14" fmla="*/ 2329084 w 4420088"/>
                        <a:gd name="connsiteY14" fmla="*/ 1356189 h 1356189"/>
                        <a:gd name="connsiteX15" fmla="*/ 1747109 w 4420088"/>
                        <a:gd name="connsiteY15" fmla="*/ 1356189 h 1356189"/>
                        <a:gd name="connsiteX16" fmla="*/ 1125453 w 4420088"/>
                        <a:gd name="connsiteY16" fmla="*/ 1356189 h 1356189"/>
                        <a:gd name="connsiteX17" fmla="*/ 226036 w 4420088"/>
                        <a:gd name="connsiteY17" fmla="*/ 1356189 h 1356189"/>
                        <a:gd name="connsiteX18" fmla="*/ 0 w 4420088"/>
                        <a:gd name="connsiteY18" fmla="*/ 1130153 h 1356189"/>
                        <a:gd name="connsiteX19" fmla="*/ 0 w 4420088"/>
                        <a:gd name="connsiteY19" fmla="*/ 660012 h 1356189"/>
                        <a:gd name="connsiteX20" fmla="*/ 0 w 4420088"/>
                        <a:gd name="connsiteY20" fmla="*/ 226036 h 135618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</a:cxnLst>
                      <a:rect l="l" t="t" r="r" b="b"/>
                      <a:pathLst>
                        <a:path w="4420088" h="1356189" fill="none" extrusionOk="0">
                          <a:moveTo>
                            <a:pt x="0" y="226036"/>
                          </a:moveTo>
                          <a:cubicBezTo>
                            <a:pt x="4697" y="110500"/>
                            <a:pt x="94837" y="3355"/>
                            <a:pt x="226036" y="0"/>
                          </a:cubicBezTo>
                          <a:cubicBezTo>
                            <a:pt x="485653" y="-7979"/>
                            <a:pt x="628190" y="-4213"/>
                            <a:pt x="927052" y="0"/>
                          </a:cubicBezTo>
                          <a:cubicBezTo>
                            <a:pt x="1225914" y="4213"/>
                            <a:pt x="1323567" y="3321"/>
                            <a:pt x="1469348" y="0"/>
                          </a:cubicBezTo>
                          <a:cubicBezTo>
                            <a:pt x="1615129" y="-3321"/>
                            <a:pt x="1946194" y="30288"/>
                            <a:pt x="2130684" y="0"/>
                          </a:cubicBezTo>
                          <a:cubicBezTo>
                            <a:pt x="2315174" y="-30288"/>
                            <a:pt x="2445066" y="315"/>
                            <a:pt x="2712659" y="0"/>
                          </a:cubicBezTo>
                          <a:cubicBezTo>
                            <a:pt x="2980252" y="-315"/>
                            <a:pt x="3174071" y="22889"/>
                            <a:pt x="3413676" y="0"/>
                          </a:cubicBezTo>
                          <a:cubicBezTo>
                            <a:pt x="3653281" y="-22889"/>
                            <a:pt x="3928806" y="-29016"/>
                            <a:pt x="4194052" y="0"/>
                          </a:cubicBezTo>
                          <a:cubicBezTo>
                            <a:pt x="4317329" y="4861"/>
                            <a:pt x="4411704" y="74796"/>
                            <a:pt x="4420088" y="226036"/>
                          </a:cubicBezTo>
                          <a:cubicBezTo>
                            <a:pt x="4407772" y="369016"/>
                            <a:pt x="4398931" y="585817"/>
                            <a:pt x="4420088" y="678095"/>
                          </a:cubicBezTo>
                          <a:cubicBezTo>
                            <a:pt x="4441245" y="770373"/>
                            <a:pt x="4441017" y="926535"/>
                            <a:pt x="4420088" y="1130153"/>
                          </a:cubicBezTo>
                          <a:cubicBezTo>
                            <a:pt x="4407342" y="1262136"/>
                            <a:pt x="4323221" y="1367930"/>
                            <a:pt x="4194052" y="1356189"/>
                          </a:cubicBezTo>
                          <a:cubicBezTo>
                            <a:pt x="4038753" y="1336799"/>
                            <a:pt x="3712598" y="1326133"/>
                            <a:pt x="3453356" y="1356189"/>
                          </a:cubicBezTo>
                          <a:cubicBezTo>
                            <a:pt x="3194114" y="1386245"/>
                            <a:pt x="3161863" y="1377418"/>
                            <a:pt x="2871380" y="1356189"/>
                          </a:cubicBezTo>
                          <a:cubicBezTo>
                            <a:pt x="2580897" y="1334960"/>
                            <a:pt x="2476433" y="1366234"/>
                            <a:pt x="2329084" y="1356189"/>
                          </a:cubicBezTo>
                          <a:cubicBezTo>
                            <a:pt x="2181735" y="1346144"/>
                            <a:pt x="1925595" y="1382360"/>
                            <a:pt x="1747109" y="1356189"/>
                          </a:cubicBezTo>
                          <a:cubicBezTo>
                            <a:pt x="1568624" y="1330018"/>
                            <a:pt x="1313559" y="1357316"/>
                            <a:pt x="1125453" y="1356189"/>
                          </a:cubicBezTo>
                          <a:cubicBezTo>
                            <a:pt x="937347" y="1355062"/>
                            <a:pt x="419596" y="1321704"/>
                            <a:pt x="226036" y="1356189"/>
                          </a:cubicBezTo>
                          <a:cubicBezTo>
                            <a:pt x="79217" y="1378012"/>
                            <a:pt x="14098" y="1258153"/>
                            <a:pt x="0" y="1130153"/>
                          </a:cubicBezTo>
                          <a:cubicBezTo>
                            <a:pt x="-666" y="896373"/>
                            <a:pt x="15001" y="788111"/>
                            <a:pt x="0" y="660012"/>
                          </a:cubicBezTo>
                          <a:cubicBezTo>
                            <a:pt x="-15001" y="531913"/>
                            <a:pt x="9935" y="318102"/>
                            <a:pt x="0" y="226036"/>
                          </a:cubicBezTo>
                          <a:close/>
                        </a:path>
                        <a:path w="4420088" h="1356189" stroke="0" extrusionOk="0">
                          <a:moveTo>
                            <a:pt x="0" y="226036"/>
                          </a:moveTo>
                          <a:cubicBezTo>
                            <a:pt x="-14617" y="92184"/>
                            <a:pt x="76185" y="9389"/>
                            <a:pt x="226036" y="0"/>
                          </a:cubicBezTo>
                          <a:cubicBezTo>
                            <a:pt x="559181" y="-17186"/>
                            <a:pt x="601669" y="-17175"/>
                            <a:pt x="966732" y="0"/>
                          </a:cubicBezTo>
                          <a:cubicBezTo>
                            <a:pt x="1331795" y="17175"/>
                            <a:pt x="1418528" y="12118"/>
                            <a:pt x="1588388" y="0"/>
                          </a:cubicBezTo>
                          <a:cubicBezTo>
                            <a:pt x="1758248" y="-12118"/>
                            <a:pt x="1918967" y="15240"/>
                            <a:pt x="2170364" y="0"/>
                          </a:cubicBezTo>
                          <a:cubicBezTo>
                            <a:pt x="2421761" y="-15240"/>
                            <a:pt x="2674479" y="-13913"/>
                            <a:pt x="2871380" y="0"/>
                          </a:cubicBezTo>
                          <a:cubicBezTo>
                            <a:pt x="3068281" y="13913"/>
                            <a:pt x="3281432" y="18298"/>
                            <a:pt x="3493036" y="0"/>
                          </a:cubicBezTo>
                          <a:cubicBezTo>
                            <a:pt x="3704640" y="-18298"/>
                            <a:pt x="3876766" y="-13389"/>
                            <a:pt x="4194052" y="0"/>
                          </a:cubicBezTo>
                          <a:cubicBezTo>
                            <a:pt x="4318325" y="-5371"/>
                            <a:pt x="4411718" y="112832"/>
                            <a:pt x="4420088" y="226036"/>
                          </a:cubicBezTo>
                          <a:cubicBezTo>
                            <a:pt x="4418863" y="421795"/>
                            <a:pt x="4416587" y="541673"/>
                            <a:pt x="4420088" y="660012"/>
                          </a:cubicBezTo>
                          <a:cubicBezTo>
                            <a:pt x="4423589" y="778351"/>
                            <a:pt x="4440225" y="969035"/>
                            <a:pt x="4420088" y="1130153"/>
                          </a:cubicBezTo>
                          <a:cubicBezTo>
                            <a:pt x="4431647" y="1272196"/>
                            <a:pt x="4319176" y="1359171"/>
                            <a:pt x="4194052" y="1356189"/>
                          </a:cubicBezTo>
                          <a:cubicBezTo>
                            <a:pt x="4025692" y="1346740"/>
                            <a:pt x="3842770" y="1366193"/>
                            <a:pt x="3651756" y="1356189"/>
                          </a:cubicBezTo>
                          <a:cubicBezTo>
                            <a:pt x="3460742" y="1346185"/>
                            <a:pt x="3230631" y="1351862"/>
                            <a:pt x="2911060" y="1356189"/>
                          </a:cubicBezTo>
                          <a:cubicBezTo>
                            <a:pt x="2591489" y="1360516"/>
                            <a:pt x="2568529" y="1379229"/>
                            <a:pt x="2329084" y="1356189"/>
                          </a:cubicBezTo>
                          <a:cubicBezTo>
                            <a:pt x="2089639" y="1333149"/>
                            <a:pt x="1953469" y="1338958"/>
                            <a:pt x="1667748" y="1356189"/>
                          </a:cubicBezTo>
                          <a:cubicBezTo>
                            <a:pt x="1382027" y="1373420"/>
                            <a:pt x="1242360" y="1348849"/>
                            <a:pt x="927052" y="1356189"/>
                          </a:cubicBezTo>
                          <a:cubicBezTo>
                            <a:pt x="611744" y="1363529"/>
                            <a:pt x="396011" y="1367887"/>
                            <a:pt x="226036" y="1356189"/>
                          </a:cubicBezTo>
                          <a:cubicBezTo>
                            <a:pt x="86145" y="1383107"/>
                            <a:pt x="24177" y="1272954"/>
                            <a:pt x="0" y="1130153"/>
                          </a:cubicBezTo>
                          <a:cubicBezTo>
                            <a:pt x="6732" y="1017102"/>
                            <a:pt x="-18903" y="785277"/>
                            <a:pt x="0" y="696177"/>
                          </a:cubicBezTo>
                          <a:cubicBezTo>
                            <a:pt x="18903" y="607077"/>
                            <a:pt x="-15574" y="424545"/>
                            <a:pt x="0" y="226036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AC9C0A9D-BD6B-EC8A-E046-8032BF3157D0}"/>
                </a:ext>
              </a:extLst>
            </p:cNvPr>
            <p:cNvGrpSpPr/>
            <p:nvPr userDrawn="1"/>
          </p:nvGrpSpPr>
          <p:grpSpPr>
            <a:xfrm>
              <a:off x="455806" y="321470"/>
              <a:ext cx="3661997" cy="476862"/>
              <a:chOff x="141638" y="267128"/>
              <a:chExt cx="3661997" cy="476862"/>
            </a:xfrm>
          </p:grpSpPr>
          <p:grpSp>
            <p:nvGrpSpPr>
              <p:cNvPr id="9" name="グループ化 8">
                <a:extLst>
                  <a:ext uri="{FF2B5EF4-FFF2-40B4-BE49-F238E27FC236}">
                    <a16:creationId xmlns:a16="http://schemas.microsoft.com/office/drawing/2014/main" id="{CAA9DC05-1147-B19C-9946-CCE412C12273}"/>
                  </a:ext>
                </a:extLst>
              </p:cNvPr>
              <p:cNvGrpSpPr/>
              <p:nvPr userDrawn="1"/>
            </p:nvGrpSpPr>
            <p:grpSpPr>
              <a:xfrm>
                <a:off x="141638" y="267128"/>
                <a:ext cx="3661997" cy="476862"/>
                <a:chOff x="193772" y="267128"/>
                <a:chExt cx="2825500" cy="373091"/>
              </a:xfrm>
            </p:grpSpPr>
            <p:sp>
              <p:nvSpPr>
                <p:cNvPr id="8" name="矢印: 五方向 7">
                  <a:extLst>
                    <a:ext uri="{FF2B5EF4-FFF2-40B4-BE49-F238E27FC236}">
                      <a16:creationId xmlns:a16="http://schemas.microsoft.com/office/drawing/2014/main" id="{548B47C2-6E41-91F6-1959-9A2AAF20AFA9}"/>
                    </a:ext>
                  </a:extLst>
                </p:cNvPr>
                <p:cNvSpPr/>
                <p:nvPr userDrawn="1"/>
              </p:nvSpPr>
              <p:spPr>
                <a:xfrm>
                  <a:off x="369871" y="267128"/>
                  <a:ext cx="2227750" cy="373091"/>
                </a:xfrm>
                <a:prstGeom prst="homePlate">
                  <a:avLst/>
                </a:prstGeom>
                <a:solidFill>
                  <a:srgbClr val="FFCC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b="1">
                    <a:latin typeface="BIZ UDPゴシック" panose="020B0400000000000000" pitchFamily="50" charset="-128"/>
                    <a:ea typeface="BIZ UDPゴシック" panose="020B0400000000000000" pitchFamily="50" charset="-128"/>
                  </a:endParaRPr>
                </a:p>
              </p:txBody>
            </p:sp>
            <p:sp>
              <p:nvSpPr>
                <p:cNvPr id="7" name="テキスト ボックス 6">
                  <a:extLst>
                    <a:ext uri="{FF2B5EF4-FFF2-40B4-BE49-F238E27FC236}">
                      <a16:creationId xmlns:a16="http://schemas.microsoft.com/office/drawing/2014/main" id="{3F9590F2-4FA5-A8BB-21FD-7277E0447C46}"/>
                    </a:ext>
                  </a:extLst>
                </p:cNvPr>
                <p:cNvSpPr txBox="1"/>
                <p:nvPr userDrawn="1"/>
              </p:nvSpPr>
              <p:spPr>
                <a:xfrm>
                  <a:off x="193772" y="321233"/>
                  <a:ext cx="2825500" cy="264881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kumimoji="1" lang="ja-JP" altLang="en-US" sz="1600" b="1" dirty="0">
                      <a:solidFill>
                        <a:schemeClr val="accent2">
                          <a:lumMod val="50000"/>
                        </a:schemeClr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チャレンジした楽器②</a:t>
                  </a:r>
                </a:p>
              </p:txBody>
            </p:sp>
          </p:grpSp>
          <p:pic>
            <p:nvPicPr>
              <p:cNvPr id="11" name="グラフィックス 10" descr="ハードル 単色塗りつぶし">
                <a:extLst>
                  <a:ext uri="{FF2B5EF4-FFF2-40B4-BE49-F238E27FC236}">
                    <a16:creationId xmlns:a16="http://schemas.microsoft.com/office/drawing/2014/main" id="{874E9BCA-5710-83E5-13D3-1750FB58205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517695" y="278306"/>
                <a:ext cx="454506" cy="454506"/>
              </a:xfrm>
              <a:prstGeom prst="rect">
                <a:avLst/>
              </a:prstGeom>
            </p:spPr>
          </p:pic>
        </p:grpSp>
      </p:grpSp>
      <p:pic>
        <p:nvPicPr>
          <p:cNvPr id="39" name="グラフィックス 38" descr="音楽 単色塗りつぶし">
            <a:extLst>
              <a:ext uri="{FF2B5EF4-FFF2-40B4-BE49-F238E27FC236}">
                <a16:creationId xmlns:a16="http://schemas.microsoft.com/office/drawing/2014/main" id="{30DF0A9B-A4E9-36A9-AB44-42A4382933C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568439">
            <a:off x="9039227" y="4219062"/>
            <a:ext cx="511754" cy="511754"/>
          </a:xfrm>
          <a:prstGeom prst="rect">
            <a:avLst/>
          </a:prstGeom>
        </p:spPr>
      </p:pic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B633D84A-7529-126A-253B-14A1F00114AC}"/>
              </a:ext>
            </a:extLst>
          </p:cNvPr>
          <p:cNvGrpSpPr/>
          <p:nvPr userDrawn="1"/>
        </p:nvGrpSpPr>
        <p:grpSpPr>
          <a:xfrm rot="597462">
            <a:off x="3780940" y="2672854"/>
            <a:ext cx="1450426" cy="1219199"/>
            <a:chOff x="4107106" y="1762372"/>
            <a:chExt cx="1450426" cy="1219199"/>
          </a:xfrm>
        </p:grpSpPr>
        <p:sp>
          <p:nvSpPr>
            <p:cNvPr id="41" name="円: 塗りつぶしなし 40">
              <a:extLst>
                <a:ext uri="{FF2B5EF4-FFF2-40B4-BE49-F238E27FC236}">
                  <a16:creationId xmlns:a16="http://schemas.microsoft.com/office/drawing/2014/main" id="{E9440925-E59C-AA8D-473B-E29B554E4557}"/>
                </a:ext>
              </a:extLst>
            </p:cNvPr>
            <p:cNvSpPr/>
            <p:nvPr/>
          </p:nvSpPr>
          <p:spPr>
            <a:xfrm>
              <a:off x="4107106" y="1762372"/>
              <a:ext cx="704193" cy="714703"/>
            </a:xfrm>
            <a:prstGeom prst="donut">
              <a:avLst/>
            </a:prstGeom>
            <a:solidFill>
              <a:srgbClr val="FFCC00">
                <a:alpha val="4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2" name="円: 塗りつぶしなし 41">
              <a:extLst>
                <a:ext uri="{FF2B5EF4-FFF2-40B4-BE49-F238E27FC236}">
                  <a16:creationId xmlns:a16="http://schemas.microsoft.com/office/drawing/2014/main" id="{1470643C-22F9-149D-B1AD-505076536E94}"/>
                </a:ext>
              </a:extLst>
            </p:cNvPr>
            <p:cNvSpPr/>
            <p:nvPr/>
          </p:nvSpPr>
          <p:spPr>
            <a:xfrm>
              <a:off x="5016250" y="2001483"/>
              <a:ext cx="541282" cy="562303"/>
            </a:xfrm>
            <a:prstGeom prst="donut">
              <a:avLst/>
            </a:prstGeom>
            <a:solidFill>
              <a:srgbClr val="FFC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3" name="円: 塗りつぶしなし 42">
              <a:extLst>
                <a:ext uri="{FF2B5EF4-FFF2-40B4-BE49-F238E27FC236}">
                  <a16:creationId xmlns:a16="http://schemas.microsoft.com/office/drawing/2014/main" id="{A17141F6-E91C-E864-1AFC-B94F73D2D1AF}"/>
                </a:ext>
              </a:extLst>
            </p:cNvPr>
            <p:cNvSpPr/>
            <p:nvPr/>
          </p:nvSpPr>
          <p:spPr>
            <a:xfrm>
              <a:off x="4706196" y="2613708"/>
              <a:ext cx="367861" cy="367863"/>
            </a:xfrm>
            <a:prstGeom prst="donut">
              <a:avLst/>
            </a:prstGeom>
            <a:solidFill>
              <a:srgbClr val="FFCC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6" name="図プレースホルダー 15">
            <a:extLst>
              <a:ext uri="{FF2B5EF4-FFF2-40B4-BE49-F238E27FC236}">
                <a16:creationId xmlns:a16="http://schemas.microsoft.com/office/drawing/2014/main" id="{3DE49966-414C-C81B-605D-52D024B596DB}"/>
              </a:ext>
            </a:extLst>
          </p:cNvPr>
          <p:cNvSpPr>
            <a:spLocks noGrp="1"/>
          </p:cNvSpPr>
          <p:nvPr userDrawn="1">
            <p:ph type="pic" sz="quarter" idx="11" hasCustomPrompt="1"/>
          </p:nvPr>
        </p:nvSpPr>
        <p:spPr>
          <a:xfrm>
            <a:off x="610896" y="2089675"/>
            <a:ext cx="3632332" cy="2216101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kumimoji="1" lang="ja-JP" altLang="en-US" dirty="0"/>
              <a:t>アイコンをクリックして絵や写真を入れてね</a:t>
            </a:r>
          </a:p>
        </p:txBody>
      </p:sp>
      <p:sp>
        <p:nvSpPr>
          <p:cNvPr id="20" name="矢印: 五方向 19">
            <a:extLst>
              <a:ext uri="{FF2B5EF4-FFF2-40B4-BE49-F238E27FC236}">
                <a16:creationId xmlns:a16="http://schemas.microsoft.com/office/drawing/2014/main" id="{C789C7B5-42B4-8FDE-540C-DB62CF5911D4}"/>
              </a:ext>
            </a:extLst>
          </p:cNvPr>
          <p:cNvSpPr/>
          <p:nvPr userDrawn="1"/>
        </p:nvSpPr>
        <p:spPr>
          <a:xfrm>
            <a:off x="5181233" y="2396447"/>
            <a:ext cx="4577185" cy="2065106"/>
          </a:xfrm>
          <a:prstGeom prst="homePlate">
            <a:avLst/>
          </a:prstGeom>
          <a:solidFill>
            <a:srgbClr val="F8FF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2D84A9F-65E2-9195-383D-3CE2353F2E02}"/>
              </a:ext>
            </a:extLst>
          </p:cNvPr>
          <p:cNvSpPr txBox="1"/>
          <p:nvPr userDrawn="1"/>
        </p:nvSpPr>
        <p:spPr>
          <a:xfrm>
            <a:off x="5181232" y="2433847"/>
            <a:ext cx="3371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▶</a:t>
            </a:r>
            <a:r>
              <a:rPr kumimoji="1" lang="ja-JP" altLang="en-US" sz="1800" b="1" dirty="0">
                <a:solidFill>
                  <a:schemeClr val="accent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音を出してみて感じたこと</a:t>
            </a:r>
            <a:endParaRPr kumimoji="1" lang="ja-JP" altLang="en-US" b="1" dirty="0">
              <a:solidFill>
                <a:schemeClr val="accent2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2" name="テキスト プレースホルダー 30">
            <a:extLst>
              <a:ext uri="{FF2B5EF4-FFF2-40B4-BE49-F238E27FC236}">
                <a16:creationId xmlns:a16="http://schemas.microsoft.com/office/drawing/2014/main" id="{502D79FA-EC00-0990-1F56-C55CB2427CD5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5281613" y="2838581"/>
            <a:ext cx="4398962" cy="1579483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kumimoji="1" lang="ja-JP" altLang="en-US" dirty="0"/>
              <a:t>調べたことを書いてみよう</a:t>
            </a:r>
          </a:p>
        </p:txBody>
      </p:sp>
      <p:pic>
        <p:nvPicPr>
          <p:cNvPr id="44" name="グラフィックス 43" descr="ヘ音記号 単色塗りつぶし">
            <a:extLst>
              <a:ext uri="{FF2B5EF4-FFF2-40B4-BE49-F238E27FC236}">
                <a16:creationId xmlns:a16="http://schemas.microsoft.com/office/drawing/2014/main" id="{6089B578-9D9C-F657-AA81-B2430F942C9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0320198">
            <a:off x="119006" y="3372492"/>
            <a:ext cx="607590" cy="607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174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白紙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アイコン が含まれている画像&#10;&#10;自動的に生成された説明">
            <a:extLst>
              <a:ext uri="{FF2B5EF4-FFF2-40B4-BE49-F238E27FC236}">
                <a16:creationId xmlns:a16="http://schemas.microsoft.com/office/drawing/2014/main" id="{77FEE907-EE41-B944-D40A-883066CB22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3" name="矢印: 五方向 22">
            <a:extLst>
              <a:ext uri="{FF2B5EF4-FFF2-40B4-BE49-F238E27FC236}">
                <a16:creationId xmlns:a16="http://schemas.microsoft.com/office/drawing/2014/main" id="{A16EC4B5-7B2D-C20E-8B09-35DD6A285706}"/>
              </a:ext>
            </a:extLst>
          </p:cNvPr>
          <p:cNvSpPr/>
          <p:nvPr userDrawn="1"/>
        </p:nvSpPr>
        <p:spPr>
          <a:xfrm>
            <a:off x="5181234" y="161363"/>
            <a:ext cx="4577185" cy="2065106"/>
          </a:xfrm>
          <a:prstGeom prst="homePlate">
            <a:avLst/>
          </a:prstGeom>
          <a:solidFill>
            <a:srgbClr val="B2FF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6BD7822-A878-41B0-9132-DFC4E0276EE4}"/>
              </a:ext>
            </a:extLst>
          </p:cNvPr>
          <p:cNvSpPr txBox="1"/>
          <p:nvPr userDrawn="1"/>
        </p:nvSpPr>
        <p:spPr>
          <a:xfrm>
            <a:off x="5181233" y="222604"/>
            <a:ext cx="3371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▶音を出してみて感じたこと</a:t>
            </a:r>
          </a:p>
        </p:txBody>
      </p:sp>
      <p:sp>
        <p:nvSpPr>
          <p:cNvPr id="31" name="テキスト プレースホルダー 30">
            <a:extLst>
              <a:ext uri="{FF2B5EF4-FFF2-40B4-BE49-F238E27FC236}">
                <a16:creationId xmlns:a16="http://schemas.microsoft.com/office/drawing/2014/main" id="{65907114-A6C6-65F3-C533-9A0DCCC59EB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81613" y="636712"/>
            <a:ext cx="4398962" cy="1579483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感じたことを書いてみよう</a:t>
            </a:r>
          </a:p>
        </p:txBody>
      </p:sp>
      <p:sp>
        <p:nvSpPr>
          <p:cNvPr id="10" name="二等辺三角形 9">
            <a:extLst>
              <a:ext uri="{FF2B5EF4-FFF2-40B4-BE49-F238E27FC236}">
                <a16:creationId xmlns:a16="http://schemas.microsoft.com/office/drawing/2014/main" id="{BD405271-5C31-5B48-DD96-AECA7CBCD3BC}"/>
              </a:ext>
            </a:extLst>
          </p:cNvPr>
          <p:cNvSpPr/>
          <p:nvPr userDrawn="1"/>
        </p:nvSpPr>
        <p:spPr>
          <a:xfrm rot="1697412">
            <a:off x="9008576" y="2138882"/>
            <a:ext cx="472567" cy="369332"/>
          </a:xfrm>
          <a:prstGeom prst="triangle">
            <a:avLst/>
          </a:prstGeom>
          <a:solidFill>
            <a:srgbClr val="E8FF26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二等辺三角形 13">
            <a:extLst>
              <a:ext uri="{FF2B5EF4-FFF2-40B4-BE49-F238E27FC236}">
                <a16:creationId xmlns:a16="http://schemas.microsoft.com/office/drawing/2014/main" id="{028E4F37-48EF-D120-25C4-9C1AF8739C12}"/>
              </a:ext>
            </a:extLst>
          </p:cNvPr>
          <p:cNvSpPr/>
          <p:nvPr userDrawn="1"/>
        </p:nvSpPr>
        <p:spPr>
          <a:xfrm rot="20375621">
            <a:off x="8987167" y="6234941"/>
            <a:ext cx="323352" cy="275528"/>
          </a:xfrm>
          <a:prstGeom prst="triangle">
            <a:avLst/>
          </a:prstGeom>
          <a:solidFill>
            <a:srgbClr val="00B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二等辺三角形 14">
            <a:extLst>
              <a:ext uri="{FF2B5EF4-FFF2-40B4-BE49-F238E27FC236}">
                <a16:creationId xmlns:a16="http://schemas.microsoft.com/office/drawing/2014/main" id="{07B9495A-E886-3461-5826-AC694E254D90}"/>
              </a:ext>
            </a:extLst>
          </p:cNvPr>
          <p:cNvSpPr/>
          <p:nvPr userDrawn="1"/>
        </p:nvSpPr>
        <p:spPr>
          <a:xfrm rot="2951366">
            <a:off x="4080405" y="6069312"/>
            <a:ext cx="600597" cy="500345"/>
          </a:xfrm>
          <a:prstGeom prst="triangle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円: 塗りつぶしなし 16">
            <a:extLst>
              <a:ext uri="{FF2B5EF4-FFF2-40B4-BE49-F238E27FC236}">
                <a16:creationId xmlns:a16="http://schemas.microsoft.com/office/drawing/2014/main" id="{21A1B0FE-6A83-50E9-985C-46C2CFED25A4}"/>
              </a:ext>
            </a:extLst>
          </p:cNvPr>
          <p:cNvSpPr/>
          <p:nvPr userDrawn="1"/>
        </p:nvSpPr>
        <p:spPr>
          <a:xfrm rot="597462">
            <a:off x="222909" y="1785964"/>
            <a:ext cx="367861" cy="367863"/>
          </a:xfrm>
          <a:prstGeom prst="donut">
            <a:avLst/>
          </a:prstGeom>
          <a:solidFill>
            <a:srgbClr val="92D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4" name="図プレースホルダー 15">
            <a:extLst>
              <a:ext uri="{FF2B5EF4-FFF2-40B4-BE49-F238E27FC236}">
                <a16:creationId xmlns:a16="http://schemas.microsoft.com/office/drawing/2014/main" id="{66A1528B-B5F6-8042-DF33-D2EB4AE8DCCA}"/>
              </a:ext>
            </a:extLst>
          </p:cNvPr>
          <p:cNvSpPr>
            <a:spLocks noGrp="1"/>
          </p:cNvSpPr>
          <p:nvPr userDrawn="1">
            <p:ph type="pic" sz="quarter" idx="12" hasCustomPrompt="1"/>
          </p:nvPr>
        </p:nvSpPr>
        <p:spPr>
          <a:xfrm>
            <a:off x="610896" y="4461553"/>
            <a:ext cx="3632332" cy="2216101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アイコンをクリックして絵や写真を入れてね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616E8602-35A8-9DB0-A280-1BB2ABF12596}"/>
              </a:ext>
            </a:extLst>
          </p:cNvPr>
          <p:cNvGrpSpPr/>
          <p:nvPr userDrawn="1"/>
        </p:nvGrpSpPr>
        <p:grpSpPr>
          <a:xfrm>
            <a:off x="147581" y="229003"/>
            <a:ext cx="4497193" cy="1674767"/>
            <a:chOff x="455806" y="321470"/>
            <a:chExt cx="4497193" cy="1674767"/>
          </a:xfrm>
        </p:grpSpPr>
        <p:sp>
          <p:nvSpPr>
            <p:cNvPr id="13" name="四角形: 角を丸くする 12">
              <a:extLst>
                <a:ext uri="{FF2B5EF4-FFF2-40B4-BE49-F238E27FC236}">
                  <a16:creationId xmlns:a16="http://schemas.microsoft.com/office/drawing/2014/main" id="{B4CA4E03-26A0-A996-86BB-971F4F4B0118}"/>
                </a:ext>
              </a:extLst>
            </p:cNvPr>
            <p:cNvSpPr/>
            <p:nvPr userDrawn="1"/>
          </p:nvSpPr>
          <p:spPr>
            <a:xfrm>
              <a:off x="532911" y="576529"/>
              <a:ext cx="4420088" cy="1419708"/>
            </a:xfrm>
            <a:prstGeom prst="roundRect">
              <a:avLst/>
            </a:prstGeom>
            <a:solidFill>
              <a:schemeClr val="bg1"/>
            </a:solidFill>
            <a:ln w="63500" cmpd="sng">
              <a:solidFill>
                <a:srgbClr val="00B050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4420088"/>
                        <a:gd name="connsiteY0" fmla="*/ 226036 h 1356189"/>
                        <a:gd name="connsiteX1" fmla="*/ 226036 w 4420088"/>
                        <a:gd name="connsiteY1" fmla="*/ 0 h 1356189"/>
                        <a:gd name="connsiteX2" fmla="*/ 927052 w 4420088"/>
                        <a:gd name="connsiteY2" fmla="*/ 0 h 1356189"/>
                        <a:gd name="connsiteX3" fmla="*/ 1469348 w 4420088"/>
                        <a:gd name="connsiteY3" fmla="*/ 0 h 1356189"/>
                        <a:gd name="connsiteX4" fmla="*/ 2130684 w 4420088"/>
                        <a:gd name="connsiteY4" fmla="*/ 0 h 1356189"/>
                        <a:gd name="connsiteX5" fmla="*/ 2712659 w 4420088"/>
                        <a:gd name="connsiteY5" fmla="*/ 0 h 1356189"/>
                        <a:gd name="connsiteX6" fmla="*/ 3413676 w 4420088"/>
                        <a:gd name="connsiteY6" fmla="*/ 0 h 1356189"/>
                        <a:gd name="connsiteX7" fmla="*/ 4194052 w 4420088"/>
                        <a:gd name="connsiteY7" fmla="*/ 0 h 1356189"/>
                        <a:gd name="connsiteX8" fmla="*/ 4420088 w 4420088"/>
                        <a:gd name="connsiteY8" fmla="*/ 226036 h 1356189"/>
                        <a:gd name="connsiteX9" fmla="*/ 4420088 w 4420088"/>
                        <a:gd name="connsiteY9" fmla="*/ 678095 h 1356189"/>
                        <a:gd name="connsiteX10" fmla="*/ 4420088 w 4420088"/>
                        <a:gd name="connsiteY10" fmla="*/ 1130153 h 1356189"/>
                        <a:gd name="connsiteX11" fmla="*/ 4194052 w 4420088"/>
                        <a:gd name="connsiteY11" fmla="*/ 1356189 h 1356189"/>
                        <a:gd name="connsiteX12" fmla="*/ 3453356 w 4420088"/>
                        <a:gd name="connsiteY12" fmla="*/ 1356189 h 1356189"/>
                        <a:gd name="connsiteX13" fmla="*/ 2871380 w 4420088"/>
                        <a:gd name="connsiteY13" fmla="*/ 1356189 h 1356189"/>
                        <a:gd name="connsiteX14" fmla="*/ 2329084 w 4420088"/>
                        <a:gd name="connsiteY14" fmla="*/ 1356189 h 1356189"/>
                        <a:gd name="connsiteX15" fmla="*/ 1747109 w 4420088"/>
                        <a:gd name="connsiteY15" fmla="*/ 1356189 h 1356189"/>
                        <a:gd name="connsiteX16" fmla="*/ 1125453 w 4420088"/>
                        <a:gd name="connsiteY16" fmla="*/ 1356189 h 1356189"/>
                        <a:gd name="connsiteX17" fmla="*/ 226036 w 4420088"/>
                        <a:gd name="connsiteY17" fmla="*/ 1356189 h 1356189"/>
                        <a:gd name="connsiteX18" fmla="*/ 0 w 4420088"/>
                        <a:gd name="connsiteY18" fmla="*/ 1130153 h 1356189"/>
                        <a:gd name="connsiteX19" fmla="*/ 0 w 4420088"/>
                        <a:gd name="connsiteY19" fmla="*/ 660012 h 1356189"/>
                        <a:gd name="connsiteX20" fmla="*/ 0 w 4420088"/>
                        <a:gd name="connsiteY20" fmla="*/ 226036 h 135618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</a:cxnLst>
                      <a:rect l="l" t="t" r="r" b="b"/>
                      <a:pathLst>
                        <a:path w="4420088" h="1356189" fill="none" extrusionOk="0">
                          <a:moveTo>
                            <a:pt x="0" y="226036"/>
                          </a:moveTo>
                          <a:cubicBezTo>
                            <a:pt x="4697" y="110500"/>
                            <a:pt x="94837" y="3355"/>
                            <a:pt x="226036" y="0"/>
                          </a:cubicBezTo>
                          <a:cubicBezTo>
                            <a:pt x="485653" y="-7979"/>
                            <a:pt x="628190" y="-4213"/>
                            <a:pt x="927052" y="0"/>
                          </a:cubicBezTo>
                          <a:cubicBezTo>
                            <a:pt x="1225914" y="4213"/>
                            <a:pt x="1323567" y="3321"/>
                            <a:pt x="1469348" y="0"/>
                          </a:cubicBezTo>
                          <a:cubicBezTo>
                            <a:pt x="1615129" y="-3321"/>
                            <a:pt x="1946194" y="30288"/>
                            <a:pt x="2130684" y="0"/>
                          </a:cubicBezTo>
                          <a:cubicBezTo>
                            <a:pt x="2315174" y="-30288"/>
                            <a:pt x="2445066" y="315"/>
                            <a:pt x="2712659" y="0"/>
                          </a:cubicBezTo>
                          <a:cubicBezTo>
                            <a:pt x="2980252" y="-315"/>
                            <a:pt x="3174071" y="22889"/>
                            <a:pt x="3413676" y="0"/>
                          </a:cubicBezTo>
                          <a:cubicBezTo>
                            <a:pt x="3653281" y="-22889"/>
                            <a:pt x="3928806" y="-29016"/>
                            <a:pt x="4194052" y="0"/>
                          </a:cubicBezTo>
                          <a:cubicBezTo>
                            <a:pt x="4317329" y="4861"/>
                            <a:pt x="4411704" y="74796"/>
                            <a:pt x="4420088" y="226036"/>
                          </a:cubicBezTo>
                          <a:cubicBezTo>
                            <a:pt x="4407772" y="369016"/>
                            <a:pt x="4398931" y="585817"/>
                            <a:pt x="4420088" y="678095"/>
                          </a:cubicBezTo>
                          <a:cubicBezTo>
                            <a:pt x="4441245" y="770373"/>
                            <a:pt x="4441017" y="926535"/>
                            <a:pt x="4420088" y="1130153"/>
                          </a:cubicBezTo>
                          <a:cubicBezTo>
                            <a:pt x="4407342" y="1262136"/>
                            <a:pt x="4323221" y="1367930"/>
                            <a:pt x="4194052" y="1356189"/>
                          </a:cubicBezTo>
                          <a:cubicBezTo>
                            <a:pt x="4038753" y="1336799"/>
                            <a:pt x="3712598" y="1326133"/>
                            <a:pt x="3453356" y="1356189"/>
                          </a:cubicBezTo>
                          <a:cubicBezTo>
                            <a:pt x="3194114" y="1386245"/>
                            <a:pt x="3161863" y="1377418"/>
                            <a:pt x="2871380" y="1356189"/>
                          </a:cubicBezTo>
                          <a:cubicBezTo>
                            <a:pt x="2580897" y="1334960"/>
                            <a:pt x="2476433" y="1366234"/>
                            <a:pt x="2329084" y="1356189"/>
                          </a:cubicBezTo>
                          <a:cubicBezTo>
                            <a:pt x="2181735" y="1346144"/>
                            <a:pt x="1925595" y="1382360"/>
                            <a:pt x="1747109" y="1356189"/>
                          </a:cubicBezTo>
                          <a:cubicBezTo>
                            <a:pt x="1568624" y="1330018"/>
                            <a:pt x="1313559" y="1357316"/>
                            <a:pt x="1125453" y="1356189"/>
                          </a:cubicBezTo>
                          <a:cubicBezTo>
                            <a:pt x="937347" y="1355062"/>
                            <a:pt x="419596" y="1321704"/>
                            <a:pt x="226036" y="1356189"/>
                          </a:cubicBezTo>
                          <a:cubicBezTo>
                            <a:pt x="79217" y="1378012"/>
                            <a:pt x="14098" y="1258153"/>
                            <a:pt x="0" y="1130153"/>
                          </a:cubicBezTo>
                          <a:cubicBezTo>
                            <a:pt x="-666" y="896373"/>
                            <a:pt x="15001" y="788111"/>
                            <a:pt x="0" y="660012"/>
                          </a:cubicBezTo>
                          <a:cubicBezTo>
                            <a:pt x="-15001" y="531913"/>
                            <a:pt x="9935" y="318102"/>
                            <a:pt x="0" y="226036"/>
                          </a:cubicBezTo>
                          <a:close/>
                        </a:path>
                        <a:path w="4420088" h="1356189" stroke="0" extrusionOk="0">
                          <a:moveTo>
                            <a:pt x="0" y="226036"/>
                          </a:moveTo>
                          <a:cubicBezTo>
                            <a:pt x="-14617" y="92184"/>
                            <a:pt x="76185" y="9389"/>
                            <a:pt x="226036" y="0"/>
                          </a:cubicBezTo>
                          <a:cubicBezTo>
                            <a:pt x="559181" y="-17186"/>
                            <a:pt x="601669" y="-17175"/>
                            <a:pt x="966732" y="0"/>
                          </a:cubicBezTo>
                          <a:cubicBezTo>
                            <a:pt x="1331795" y="17175"/>
                            <a:pt x="1418528" y="12118"/>
                            <a:pt x="1588388" y="0"/>
                          </a:cubicBezTo>
                          <a:cubicBezTo>
                            <a:pt x="1758248" y="-12118"/>
                            <a:pt x="1918967" y="15240"/>
                            <a:pt x="2170364" y="0"/>
                          </a:cubicBezTo>
                          <a:cubicBezTo>
                            <a:pt x="2421761" y="-15240"/>
                            <a:pt x="2674479" y="-13913"/>
                            <a:pt x="2871380" y="0"/>
                          </a:cubicBezTo>
                          <a:cubicBezTo>
                            <a:pt x="3068281" y="13913"/>
                            <a:pt x="3281432" y="18298"/>
                            <a:pt x="3493036" y="0"/>
                          </a:cubicBezTo>
                          <a:cubicBezTo>
                            <a:pt x="3704640" y="-18298"/>
                            <a:pt x="3876766" y="-13389"/>
                            <a:pt x="4194052" y="0"/>
                          </a:cubicBezTo>
                          <a:cubicBezTo>
                            <a:pt x="4318325" y="-5371"/>
                            <a:pt x="4411718" y="112832"/>
                            <a:pt x="4420088" y="226036"/>
                          </a:cubicBezTo>
                          <a:cubicBezTo>
                            <a:pt x="4418863" y="421795"/>
                            <a:pt x="4416587" y="541673"/>
                            <a:pt x="4420088" y="660012"/>
                          </a:cubicBezTo>
                          <a:cubicBezTo>
                            <a:pt x="4423589" y="778351"/>
                            <a:pt x="4440225" y="969035"/>
                            <a:pt x="4420088" y="1130153"/>
                          </a:cubicBezTo>
                          <a:cubicBezTo>
                            <a:pt x="4431647" y="1272196"/>
                            <a:pt x="4319176" y="1359171"/>
                            <a:pt x="4194052" y="1356189"/>
                          </a:cubicBezTo>
                          <a:cubicBezTo>
                            <a:pt x="4025692" y="1346740"/>
                            <a:pt x="3842770" y="1366193"/>
                            <a:pt x="3651756" y="1356189"/>
                          </a:cubicBezTo>
                          <a:cubicBezTo>
                            <a:pt x="3460742" y="1346185"/>
                            <a:pt x="3230631" y="1351862"/>
                            <a:pt x="2911060" y="1356189"/>
                          </a:cubicBezTo>
                          <a:cubicBezTo>
                            <a:pt x="2591489" y="1360516"/>
                            <a:pt x="2568529" y="1379229"/>
                            <a:pt x="2329084" y="1356189"/>
                          </a:cubicBezTo>
                          <a:cubicBezTo>
                            <a:pt x="2089639" y="1333149"/>
                            <a:pt x="1953469" y="1338958"/>
                            <a:pt x="1667748" y="1356189"/>
                          </a:cubicBezTo>
                          <a:cubicBezTo>
                            <a:pt x="1382027" y="1373420"/>
                            <a:pt x="1242360" y="1348849"/>
                            <a:pt x="927052" y="1356189"/>
                          </a:cubicBezTo>
                          <a:cubicBezTo>
                            <a:pt x="611744" y="1363529"/>
                            <a:pt x="396011" y="1367887"/>
                            <a:pt x="226036" y="1356189"/>
                          </a:cubicBezTo>
                          <a:cubicBezTo>
                            <a:pt x="86145" y="1383107"/>
                            <a:pt x="24177" y="1272954"/>
                            <a:pt x="0" y="1130153"/>
                          </a:cubicBezTo>
                          <a:cubicBezTo>
                            <a:pt x="6732" y="1017102"/>
                            <a:pt x="-18903" y="785277"/>
                            <a:pt x="0" y="696177"/>
                          </a:cubicBezTo>
                          <a:cubicBezTo>
                            <a:pt x="18903" y="607077"/>
                            <a:pt x="-15574" y="424545"/>
                            <a:pt x="0" y="226036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AC9C0A9D-BD6B-EC8A-E046-8032BF3157D0}"/>
                </a:ext>
              </a:extLst>
            </p:cNvPr>
            <p:cNvGrpSpPr/>
            <p:nvPr userDrawn="1"/>
          </p:nvGrpSpPr>
          <p:grpSpPr>
            <a:xfrm>
              <a:off x="455806" y="321470"/>
              <a:ext cx="3661997" cy="476862"/>
              <a:chOff x="141638" y="267128"/>
              <a:chExt cx="3661997" cy="476862"/>
            </a:xfrm>
          </p:grpSpPr>
          <p:grpSp>
            <p:nvGrpSpPr>
              <p:cNvPr id="9" name="グループ化 8">
                <a:extLst>
                  <a:ext uri="{FF2B5EF4-FFF2-40B4-BE49-F238E27FC236}">
                    <a16:creationId xmlns:a16="http://schemas.microsoft.com/office/drawing/2014/main" id="{CAA9DC05-1147-B19C-9946-CCE412C12273}"/>
                  </a:ext>
                </a:extLst>
              </p:cNvPr>
              <p:cNvGrpSpPr/>
              <p:nvPr userDrawn="1"/>
            </p:nvGrpSpPr>
            <p:grpSpPr>
              <a:xfrm>
                <a:off x="141638" y="267128"/>
                <a:ext cx="3661997" cy="476862"/>
                <a:chOff x="193772" y="267128"/>
                <a:chExt cx="2825500" cy="373091"/>
              </a:xfrm>
            </p:grpSpPr>
            <p:sp>
              <p:nvSpPr>
                <p:cNvPr id="8" name="矢印: 五方向 7">
                  <a:extLst>
                    <a:ext uri="{FF2B5EF4-FFF2-40B4-BE49-F238E27FC236}">
                      <a16:creationId xmlns:a16="http://schemas.microsoft.com/office/drawing/2014/main" id="{548B47C2-6E41-91F6-1959-9A2AAF20AFA9}"/>
                    </a:ext>
                  </a:extLst>
                </p:cNvPr>
                <p:cNvSpPr/>
                <p:nvPr userDrawn="1"/>
              </p:nvSpPr>
              <p:spPr>
                <a:xfrm>
                  <a:off x="369871" y="267128"/>
                  <a:ext cx="2227750" cy="373091"/>
                </a:xfrm>
                <a:prstGeom prst="homePlate">
                  <a:avLst/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BIZ UDPゴシック" panose="020B0400000000000000" pitchFamily="50" charset="-128"/>
                    <a:ea typeface="BIZ UDPゴシック" panose="020B0400000000000000" pitchFamily="50" charset="-128"/>
                  </a:endParaRPr>
                </a:p>
              </p:txBody>
            </p:sp>
            <p:sp>
              <p:nvSpPr>
                <p:cNvPr id="7" name="テキスト ボックス 6">
                  <a:extLst>
                    <a:ext uri="{FF2B5EF4-FFF2-40B4-BE49-F238E27FC236}">
                      <a16:creationId xmlns:a16="http://schemas.microsoft.com/office/drawing/2014/main" id="{3F9590F2-4FA5-A8BB-21FD-7277E0447C46}"/>
                    </a:ext>
                  </a:extLst>
                </p:cNvPr>
                <p:cNvSpPr txBox="1"/>
                <p:nvPr userDrawn="1"/>
              </p:nvSpPr>
              <p:spPr>
                <a:xfrm>
                  <a:off x="193772" y="321233"/>
                  <a:ext cx="2825500" cy="264881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チャレンジした楽器③</a:t>
                  </a:r>
                </a:p>
              </p:txBody>
            </p:sp>
          </p:grpSp>
          <p:pic>
            <p:nvPicPr>
              <p:cNvPr id="11" name="グラフィックス 10" descr="ハードル 単色塗りつぶし">
                <a:extLst>
                  <a:ext uri="{FF2B5EF4-FFF2-40B4-BE49-F238E27FC236}">
                    <a16:creationId xmlns:a16="http://schemas.microsoft.com/office/drawing/2014/main" id="{874E9BCA-5710-83E5-13D3-1750FB58205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517695" y="278306"/>
                <a:ext cx="454506" cy="454506"/>
              </a:xfrm>
              <a:prstGeom prst="rect">
                <a:avLst/>
              </a:prstGeom>
            </p:spPr>
          </p:pic>
        </p:grpSp>
      </p:grp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132F6ADD-ABD0-DC08-F38F-F235CB6C756A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47581" y="880592"/>
            <a:ext cx="4562475" cy="770900"/>
          </a:xfrm>
        </p:spPr>
        <p:txBody>
          <a:bodyPr anchor="ctr"/>
          <a:lstStyle>
            <a:lvl1pPr marL="0" indent="0" algn="ctr">
              <a:buNone/>
              <a:defRPr b="1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楽器の名前を入力しよう</a:t>
            </a:r>
          </a:p>
        </p:txBody>
      </p:sp>
      <p:sp>
        <p:nvSpPr>
          <p:cNvPr id="21" name="矢印: 五方向 20">
            <a:extLst>
              <a:ext uri="{FF2B5EF4-FFF2-40B4-BE49-F238E27FC236}">
                <a16:creationId xmlns:a16="http://schemas.microsoft.com/office/drawing/2014/main" id="{7BE2D939-0AD3-510E-4517-E553E1707B00}"/>
              </a:ext>
            </a:extLst>
          </p:cNvPr>
          <p:cNvSpPr/>
          <p:nvPr userDrawn="1"/>
        </p:nvSpPr>
        <p:spPr>
          <a:xfrm>
            <a:off x="5181233" y="4641805"/>
            <a:ext cx="4577185" cy="2065106"/>
          </a:xfrm>
          <a:prstGeom prst="homePlate">
            <a:avLst/>
          </a:prstGeom>
          <a:solidFill>
            <a:srgbClr val="B2FF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B2D0F91-EB74-9D4D-D301-7700711670D8}"/>
              </a:ext>
            </a:extLst>
          </p:cNvPr>
          <p:cNvSpPr txBox="1"/>
          <p:nvPr userDrawn="1"/>
        </p:nvSpPr>
        <p:spPr>
          <a:xfrm>
            <a:off x="5181231" y="4713353"/>
            <a:ext cx="3371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▶そのほか</a:t>
            </a:r>
          </a:p>
        </p:txBody>
      </p:sp>
      <p:sp>
        <p:nvSpPr>
          <p:cNvPr id="33" name="テキスト プレースホルダー 30">
            <a:extLst>
              <a:ext uri="{FF2B5EF4-FFF2-40B4-BE49-F238E27FC236}">
                <a16:creationId xmlns:a16="http://schemas.microsoft.com/office/drawing/2014/main" id="{38566395-8898-7644-2786-F2805E8CE354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5281613" y="5053876"/>
            <a:ext cx="4398962" cy="1579483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なんでも自由に書いてみよう</a:t>
            </a:r>
          </a:p>
        </p:txBody>
      </p:sp>
      <p:pic>
        <p:nvPicPr>
          <p:cNvPr id="28" name="グラフィックス 27" descr="音楽 単色塗りつぶし">
            <a:extLst>
              <a:ext uri="{FF2B5EF4-FFF2-40B4-BE49-F238E27FC236}">
                <a16:creationId xmlns:a16="http://schemas.microsoft.com/office/drawing/2014/main" id="{23EBF426-AA8C-4F7E-34D6-9F314B47F5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568439">
            <a:off x="9039227" y="4219062"/>
            <a:ext cx="511754" cy="511754"/>
          </a:xfrm>
          <a:prstGeom prst="rect">
            <a:avLst/>
          </a:prstGeom>
        </p:spPr>
      </p:pic>
      <p:pic>
        <p:nvPicPr>
          <p:cNvPr id="30" name="グラフィックス 29" descr="ヘ音記号 単色塗りつぶし">
            <a:extLst>
              <a:ext uri="{FF2B5EF4-FFF2-40B4-BE49-F238E27FC236}">
                <a16:creationId xmlns:a16="http://schemas.microsoft.com/office/drawing/2014/main" id="{68A05E52-3DF6-3537-9CEF-576490A1987F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0320198">
            <a:off x="119006" y="3372492"/>
            <a:ext cx="607590" cy="60759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1296122-CBC1-4190-93F6-31EBA583C356}"/>
              </a:ext>
            </a:extLst>
          </p:cNvPr>
          <p:cNvGrpSpPr/>
          <p:nvPr userDrawn="1"/>
        </p:nvGrpSpPr>
        <p:grpSpPr>
          <a:xfrm rot="597462">
            <a:off x="3780940" y="2672854"/>
            <a:ext cx="1450426" cy="1219199"/>
            <a:chOff x="4107106" y="1762372"/>
            <a:chExt cx="1450426" cy="1219199"/>
          </a:xfrm>
        </p:grpSpPr>
        <p:sp>
          <p:nvSpPr>
            <p:cNvPr id="4" name="円: 塗りつぶしなし 3">
              <a:extLst>
                <a:ext uri="{FF2B5EF4-FFF2-40B4-BE49-F238E27FC236}">
                  <a16:creationId xmlns:a16="http://schemas.microsoft.com/office/drawing/2014/main" id="{5CCF4053-AFD1-3B9C-5EB8-B55F7FAEB9ED}"/>
                </a:ext>
              </a:extLst>
            </p:cNvPr>
            <p:cNvSpPr/>
            <p:nvPr/>
          </p:nvSpPr>
          <p:spPr>
            <a:xfrm>
              <a:off x="4107106" y="1762372"/>
              <a:ext cx="704193" cy="714703"/>
            </a:xfrm>
            <a:prstGeom prst="donut">
              <a:avLst/>
            </a:prstGeom>
            <a:solidFill>
              <a:srgbClr val="00B050">
                <a:alpha val="4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円: 塗りつぶしなし 33">
              <a:extLst>
                <a:ext uri="{FF2B5EF4-FFF2-40B4-BE49-F238E27FC236}">
                  <a16:creationId xmlns:a16="http://schemas.microsoft.com/office/drawing/2014/main" id="{D766790F-2A64-29C5-7D2B-47578291C670}"/>
                </a:ext>
              </a:extLst>
            </p:cNvPr>
            <p:cNvSpPr/>
            <p:nvPr/>
          </p:nvSpPr>
          <p:spPr>
            <a:xfrm>
              <a:off x="5016250" y="2001483"/>
              <a:ext cx="541282" cy="562303"/>
            </a:xfrm>
            <a:prstGeom prst="donut">
              <a:avLst/>
            </a:prstGeom>
            <a:solidFill>
              <a:srgbClr val="00B05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5" name="円: 塗りつぶしなし 34">
              <a:extLst>
                <a:ext uri="{FF2B5EF4-FFF2-40B4-BE49-F238E27FC236}">
                  <a16:creationId xmlns:a16="http://schemas.microsoft.com/office/drawing/2014/main" id="{B07DED98-F867-CB95-15F4-DA03BE371B25}"/>
                </a:ext>
              </a:extLst>
            </p:cNvPr>
            <p:cNvSpPr/>
            <p:nvPr/>
          </p:nvSpPr>
          <p:spPr>
            <a:xfrm>
              <a:off x="4706196" y="2613708"/>
              <a:ext cx="367861" cy="367863"/>
            </a:xfrm>
            <a:prstGeom prst="donut">
              <a:avLst/>
            </a:prstGeom>
            <a:solidFill>
              <a:srgbClr val="00B05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6" name="図プレースホルダー 15">
            <a:extLst>
              <a:ext uri="{FF2B5EF4-FFF2-40B4-BE49-F238E27FC236}">
                <a16:creationId xmlns:a16="http://schemas.microsoft.com/office/drawing/2014/main" id="{3DE49966-414C-C81B-605D-52D024B596DB}"/>
              </a:ext>
            </a:extLst>
          </p:cNvPr>
          <p:cNvSpPr>
            <a:spLocks noGrp="1"/>
          </p:cNvSpPr>
          <p:nvPr userDrawn="1">
            <p:ph type="pic" sz="quarter" idx="11" hasCustomPrompt="1"/>
          </p:nvPr>
        </p:nvSpPr>
        <p:spPr>
          <a:xfrm>
            <a:off x="610896" y="2089675"/>
            <a:ext cx="3632332" cy="2216101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アイコンをクリックして絵や写真を入れてね</a:t>
            </a:r>
          </a:p>
        </p:txBody>
      </p:sp>
      <p:sp>
        <p:nvSpPr>
          <p:cNvPr id="20" name="矢印: 五方向 19">
            <a:extLst>
              <a:ext uri="{FF2B5EF4-FFF2-40B4-BE49-F238E27FC236}">
                <a16:creationId xmlns:a16="http://schemas.microsoft.com/office/drawing/2014/main" id="{C789C7B5-42B4-8FDE-540C-DB62CF5911D4}"/>
              </a:ext>
            </a:extLst>
          </p:cNvPr>
          <p:cNvSpPr/>
          <p:nvPr userDrawn="1"/>
        </p:nvSpPr>
        <p:spPr>
          <a:xfrm>
            <a:off x="5181233" y="2396447"/>
            <a:ext cx="4577185" cy="2065106"/>
          </a:xfrm>
          <a:prstGeom prst="homePlate">
            <a:avLst/>
          </a:prstGeom>
          <a:solidFill>
            <a:srgbClr val="B2FF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2D84A9F-65E2-9195-383D-3CE2353F2E02}"/>
              </a:ext>
            </a:extLst>
          </p:cNvPr>
          <p:cNvSpPr txBox="1"/>
          <p:nvPr userDrawn="1"/>
        </p:nvSpPr>
        <p:spPr>
          <a:xfrm>
            <a:off x="5181232" y="2433847"/>
            <a:ext cx="3371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▶自分で調べてわかったこと</a:t>
            </a:r>
          </a:p>
        </p:txBody>
      </p:sp>
      <p:sp>
        <p:nvSpPr>
          <p:cNvPr id="32" name="テキスト プレースホルダー 30">
            <a:extLst>
              <a:ext uri="{FF2B5EF4-FFF2-40B4-BE49-F238E27FC236}">
                <a16:creationId xmlns:a16="http://schemas.microsoft.com/office/drawing/2014/main" id="{502D79FA-EC00-0990-1F56-C55CB2427CD5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5281613" y="2838581"/>
            <a:ext cx="4398962" cy="1579483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調べたことを書いてみよう</a:t>
            </a:r>
          </a:p>
        </p:txBody>
      </p:sp>
    </p:spTree>
    <p:extLst>
      <p:ext uri="{BB962C8B-B14F-4D97-AF65-F5344CB8AC3E}">
        <p14:creationId xmlns:p14="http://schemas.microsoft.com/office/powerpoint/2010/main" val="512910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白紙">
    <p:bg>
      <p:bgPr>
        <a:solidFill>
          <a:srgbClr val="DEE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アイコン&#10;&#10;自動的に生成された説明">
            <a:extLst>
              <a:ext uri="{FF2B5EF4-FFF2-40B4-BE49-F238E27FC236}">
                <a16:creationId xmlns:a16="http://schemas.microsoft.com/office/drawing/2014/main" id="{40D4A8A9-B35C-8E3A-556F-F416457BC2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3" name="矢印: 五方向 22">
            <a:extLst>
              <a:ext uri="{FF2B5EF4-FFF2-40B4-BE49-F238E27FC236}">
                <a16:creationId xmlns:a16="http://schemas.microsoft.com/office/drawing/2014/main" id="{A16EC4B5-7B2D-C20E-8B09-35DD6A285706}"/>
              </a:ext>
            </a:extLst>
          </p:cNvPr>
          <p:cNvSpPr/>
          <p:nvPr userDrawn="1"/>
        </p:nvSpPr>
        <p:spPr>
          <a:xfrm>
            <a:off x="5181234" y="161363"/>
            <a:ext cx="4577185" cy="2065106"/>
          </a:xfrm>
          <a:prstGeom prst="homePlat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6BD7822-A878-41B0-9132-DFC4E0276EE4}"/>
              </a:ext>
            </a:extLst>
          </p:cNvPr>
          <p:cNvSpPr txBox="1"/>
          <p:nvPr userDrawn="1"/>
        </p:nvSpPr>
        <p:spPr>
          <a:xfrm>
            <a:off x="5181233" y="222604"/>
            <a:ext cx="3371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▶音を出してみて感じたこと</a:t>
            </a:r>
          </a:p>
        </p:txBody>
      </p:sp>
      <p:sp>
        <p:nvSpPr>
          <p:cNvPr id="31" name="テキスト プレースホルダー 30">
            <a:extLst>
              <a:ext uri="{FF2B5EF4-FFF2-40B4-BE49-F238E27FC236}">
                <a16:creationId xmlns:a16="http://schemas.microsoft.com/office/drawing/2014/main" id="{65907114-A6C6-65F3-C533-9A0DCCC59EB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81613" y="636712"/>
            <a:ext cx="4398962" cy="1579483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感じたことを書いてみよう</a:t>
            </a:r>
          </a:p>
        </p:txBody>
      </p:sp>
      <p:sp>
        <p:nvSpPr>
          <p:cNvPr id="10" name="二等辺三角形 9">
            <a:extLst>
              <a:ext uri="{FF2B5EF4-FFF2-40B4-BE49-F238E27FC236}">
                <a16:creationId xmlns:a16="http://schemas.microsoft.com/office/drawing/2014/main" id="{77E9DE8A-7EB9-2355-667D-515EAD661005}"/>
              </a:ext>
            </a:extLst>
          </p:cNvPr>
          <p:cNvSpPr/>
          <p:nvPr userDrawn="1"/>
        </p:nvSpPr>
        <p:spPr>
          <a:xfrm rot="1697412">
            <a:off x="9008576" y="2138882"/>
            <a:ext cx="472567" cy="369332"/>
          </a:xfrm>
          <a:prstGeom prst="triangle">
            <a:avLst/>
          </a:prstGeom>
          <a:solidFill>
            <a:srgbClr val="00206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二等辺三角形 13">
            <a:extLst>
              <a:ext uri="{FF2B5EF4-FFF2-40B4-BE49-F238E27FC236}">
                <a16:creationId xmlns:a16="http://schemas.microsoft.com/office/drawing/2014/main" id="{E591B27E-6DD2-6447-D481-B22E0E58C8A8}"/>
              </a:ext>
            </a:extLst>
          </p:cNvPr>
          <p:cNvSpPr/>
          <p:nvPr userDrawn="1"/>
        </p:nvSpPr>
        <p:spPr>
          <a:xfrm rot="20375621">
            <a:off x="8987167" y="6234941"/>
            <a:ext cx="323352" cy="275528"/>
          </a:xfrm>
          <a:prstGeom prst="triangle">
            <a:avLst/>
          </a:prstGeom>
          <a:solidFill>
            <a:srgbClr val="0070C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二等辺三角形 14">
            <a:extLst>
              <a:ext uri="{FF2B5EF4-FFF2-40B4-BE49-F238E27FC236}">
                <a16:creationId xmlns:a16="http://schemas.microsoft.com/office/drawing/2014/main" id="{C71FD00C-DA7C-7A9D-D07D-9521B250FBE7}"/>
              </a:ext>
            </a:extLst>
          </p:cNvPr>
          <p:cNvSpPr/>
          <p:nvPr userDrawn="1"/>
        </p:nvSpPr>
        <p:spPr>
          <a:xfrm rot="2951366">
            <a:off x="4080405" y="6069312"/>
            <a:ext cx="600597" cy="500345"/>
          </a:xfrm>
          <a:prstGeom prst="triangle">
            <a:avLst/>
          </a:prstGeom>
          <a:solidFill>
            <a:srgbClr val="00206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: 塗りつぶしなし 16">
            <a:extLst>
              <a:ext uri="{FF2B5EF4-FFF2-40B4-BE49-F238E27FC236}">
                <a16:creationId xmlns:a16="http://schemas.microsoft.com/office/drawing/2014/main" id="{2838432A-CE1C-B508-8F16-ADC88E1E0B22}"/>
              </a:ext>
            </a:extLst>
          </p:cNvPr>
          <p:cNvSpPr/>
          <p:nvPr userDrawn="1"/>
        </p:nvSpPr>
        <p:spPr>
          <a:xfrm rot="597462">
            <a:off x="222909" y="1785964"/>
            <a:ext cx="367861" cy="367863"/>
          </a:xfrm>
          <a:prstGeom prst="donut">
            <a:avLst/>
          </a:prstGeom>
          <a:solidFill>
            <a:srgbClr val="00B0F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616E8602-35A8-9DB0-A280-1BB2ABF12596}"/>
              </a:ext>
            </a:extLst>
          </p:cNvPr>
          <p:cNvGrpSpPr/>
          <p:nvPr userDrawn="1"/>
        </p:nvGrpSpPr>
        <p:grpSpPr>
          <a:xfrm>
            <a:off x="147581" y="229003"/>
            <a:ext cx="4497193" cy="1674767"/>
            <a:chOff x="455806" y="321470"/>
            <a:chExt cx="4497193" cy="1674767"/>
          </a:xfrm>
        </p:grpSpPr>
        <p:sp>
          <p:nvSpPr>
            <p:cNvPr id="13" name="四角形: 角を丸くする 12">
              <a:extLst>
                <a:ext uri="{FF2B5EF4-FFF2-40B4-BE49-F238E27FC236}">
                  <a16:creationId xmlns:a16="http://schemas.microsoft.com/office/drawing/2014/main" id="{B4CA4E03-26A0-A996-86BB-971F4F4B0118}"/>
                </a:ext>
              </a:extLst>
            </p:cNvPr>
            <p:cNvSpPr/>
            <p:nvPr userDrawn="1"/>
          </p:nvSpPr>
          <p:spPr>
            <a:xfrm>
              <a:off x="532911" y="576529"/>
              <a:ext cx="4420088" cy="1419708"/>
            </a:xfrm>
            <a:prstGeom prst="roundRect">
              <a:avLst/>
            </a:prstGeom>
            <a:solidFill>
              <a:schemeClr val="bg1"/>
            </a:solidFill>
            <a:ln w="63500" cmpd="sng">
              <a:solidFill>
                <a:srgbClr val="0070C0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4420088"/>
                        <a:gd name="connsiteY0" fmla="*/ 226036 h 1356189"/>
                        <a:gd name="connsiteX1" fmla="*/ 226036 w 4420088"/>
                        <a:gd name="connsiteY1" fmla="*/ 0 h 1356189"/>
                        <a:gd name="connsiteX2" fmla="*/ 927052 w 4420088"/>
                        <a:gd name="connsiteY2" fmla="*/ 0 h 1356189"/>
                        <a:gd name="connsiteX3" fmla="*/ 1469348 w 4420088"/>
                        <a:gd name="connsiteY3" fmla="*/ 0 h 1356189"/>
                        <a:gd name="connsiteX4" fmla="*/ 2130684 w 4420088"/>
                        <a:gd name="connsiteY4" fmla="*/ 0 h 1356189"/>
                        <a:gd name="connsiteX5" fmla="*/ 2712659 w 4420088"/>
                        <a:gd name="connsiteY5" fmla="*/ 0 h 1356189"/>
                        <a:gd name="connsiteX6" fmla="*/ 3413676 w 4420088"/>
                        <a:gd name="connsiteY6" fmla="*/ 0 h 1356189"/>
                        <a:gd name="connsiteX7" fmla="*/ 4194052 w 4420088"/>
                        <a:gd name="connsiteY7" fmla="*/ 0 h 1356189"/>
                        <a:gd name="connsiteX8" fmla="*/ 4420088 w 4420088"/>
                        <a:gd name="connsiteY8" fmla="*/ 226036 h 1356189"/>
                        <a:gd name="connsiteX9" fmla="*/ 4420088 w 4420088"/>
                        <a:gd name="connsiteY9" fmla="*/ 678095 h 1356189"/>
                        <a:gd name="connsiteX10" fmla="*/ 4420088 w 4420088"/>
                        <a:gd name="connsiteY10" fmla="*/ 1130153 h 1356189"/>
                        <a:gd name="connsiteX11" fmla="*/ 4194052 w 4420088"/>
                        <a:gd name="connsiteY11" fmla="*/ 1356189 h 1356189"/>
                        <a:gd name="connsiteX12" fmla="*/ 3453356 w 4420088"/>
                        <a:gd name="connsiteY12" fmla="*/ 1356189 h 1356189"/>
                        <a:gd name="connsiteX13" fmla="*/ 2871380 w 4420088"/>
                        <a:gd name="connsiteY13" fmla="*/ 1356189 h 1356189"/>
                        <a:gd name="connsiteX14" fmla="*/ 2329084 w 4420088"/>
                        <a:gd name="connsiteY14" fmla="*/ 1356189 h 1356189"/>
                        <a:gd name="connsiteX15" fmla="*/ 1747109 w 4420088"/>
                        <a:gd name="connsiteY15" fmla="*/ 1356189 h 1356189"/>
                        <a:gd name="connsiteX16" fmla="*/ 1125453 w 4420088"/>
                        <a:gd name="connsiteY16" fmla="*/ 1356189 h 1356189"/>
                        <a:gd name="connsiteX17" fmla="*/ 226036 w 4420088"/>
                        <a:gd name="connsiteY17" fmla="*/ 1356189 h 1356189"/>
                        <a:gd name="connsiteX18" fmla="*/ 0 w 4420088"/>
                        <a:gd name="connsiteY18" fmla="*/ 1130153 h 1356189"/>
                        <a:gd name="connsiteX19" fmla="*/ 0 w 4420088"/>
                        <a:gd name="connsiteY19" fmla="*/ 660012 h 1356189"/>
                        <a:gd name="connsiteX20" fmla="*/ 0 w 4420088"/>
                        <a:gd name="connsiteY20" fmla="*/ 226036 h 135618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</a:cxnLst>
                      <a:rect l="l" t="t" r="r" b="b"/>
                      <a:pathLst>
                        <a:path w="4420088" h="1356189" fill="none" extrusionOk="0">
                          <a:moveTo>
                            <a:pt x="0" y="226036"/>
                          </a:moveTo>
                          <a:cubicBezTo>
                            <a:pt x="4697" y="110500"/>
                            <a:pt x="94837" y="3355"/>
                            <a:pt x="226036" y="0"/>
                          </a:cubicBezTo>
                          <a:cubicBezTo>
                            <a:pt x="485653" y="-7979"/>
                            <a:pt x="628190" y="-4213"/>
                            <a:pt x="927052" y="0"/>
                          </a:cubicBezTo>
                          <a:cubicBezTo>
                            <a:pt x="1225914" y="4213"/>
                            <a:pt x="1323567" y="3321"/>
                            <a:pt x="1469348" y="0"/>
                          </a:cubicBezTo>
                          <a:cubicBezTo>
                            <a:pt x="1615129" y="-3321"/>
                            <a:pt x="1946194" y="30288"/>
                            <a:pt x="2130684" y="0"/>
                          </a:cubicBezTo>
                          <a:cubicBezTo>
                            <a:pt x="2315174" y="-30288"/>
                            <a:pt x="2445066" y="315"/>
                            <a:pt x="2712659" y="0"/>
                          </a:cubicBezTo>
                          <a:cubicBezTo>
                            <a:pt x="2980252" y="-315"/>
                            <a:pt x="3174071" y="22889"/>
                            <a:pt x="3413676" y="0"/>
                          </a:cubicBezTo>
                          <a:cubicBezTo>
                            <a:pt x="3653281" y="-22889"/>
                            <a:pt x="3928806" y="-29016"/>
                            <a:pt x="4194052" y="0"/>
                          </a:cubicBezTo>
                          <a:cubicBezTo>
                            <a:pt x="4317329" y="4861"/>
                            <a:pt x="4411704" y="74796"/>
                            <a:pt x="4420088" y="226036"/>
                          </a:cubicBezTo>
                          <a:cubicBezTo>
                            <a:pt x="4407772" y="369016"/>
                            <a:pt x="4398931" y="585817"/>
                            <a:pt x="4420088" y="678095"/>
                          </a:cubicBezTo>
                          <a:cubicBezTo>
                            <a:pt x="4441245" y="770373"/>
                            <a:pt x="4441017" y="926535"/>
                            <a:pt x="4420088" y="1130153"/>
                          </a:cubicBezTo>
                          <a:cubicBezTo>
                            <a:pt x="4407342" y="1262136"/>
                            <a:pt x="4323221" y="1367930"/>
                            <a:pt x="4194052" y="1356189"/>
                          </a:cubicBezTo>
                          <a:cubicBezTo>
                            <a:pt x="4038753" y="1336799"/>
                            <a:pt x="3712598" y="1326133"/>
                            <a:pt x="3453356" y="1356189"/>
                          </a:cubicBezTo>
                          <a:cubicBezTo>
                            <a:pt x="3194114" y="1386245"/>
                            <a:pt x="3161863" y="1377418"/>
                            <a:pt x="2871380" y="1356189"/>
                          </a:cubicBezTo>
                          <a:cubicBezTo>
                            <a:pt x="2580897" y="1334960"/>
                            <a:pt x="2476433" y="1366234"/>
                            <a:pt x="2329084" y="1356189"/>
                          </a:cubicBezTo>
                          <a:cubicBezTo>
                            <a:pt x="2181735" y="1346144"/>
                            <a:pt x="1925595" y="1382360"/>
                            <a:pt x="1747109" y="1356189"/>
                          </a:cubicBezTo>
                          <a:cubicBezTo>
                            <a:pt x="1568624" y="1330018"/>
                            <a:pt x="1313559" y="1357316"/>
                            <a:pt x="1125453" y="1356189"/>
                          </a:cubicBezTo>
                          <a:cubicBezTo>
                            <a:pt x="937347" y="1355062"/>
                            <a:pt x="419596" y="1321704"/>
                            <a:pt x="226036" y="1356189"/>
                          </a:cubicBezTo>
                          <a:cubicBezTo>
                            <a:pt x="79217" y="1378012"/>
                            <a:pt x="14098" y="1258153"/>
                            <a:pt x="0" y="1130153"/>
                          </a:cubicBezTo>
                          <a:cubicBezTo>
                            <a:pt x="-666" y="896373"/>
                            <a:pt x="15001" y="788111"/>
                            <a:pt x="0" y="660012"/>
                          </a:cubicBezTo>
                          <a:cubicBezTo>
                            <a:pt x="-15001" y="531913"/>
                            <a:pt x="9935" y="318102"/>
                            <a:pt x="0" y="226036"/>
                          </a:cubicBezTo>
                          <a:close/>
                        </a:path>
                        <a:path w="4420088" h="1356189" stroke="0" extrusionOk="0">
                          <a:moveTo>
                            <a:pt x="0" y="226036"/>
                          </a:moveTo>
                          <a:cubicBezTo>
                            <a:pt x="-14617" y="92184"/>
                            <a:pt x="76185" y="9389"/>
                            <a:pt x="226036" y="0"/>
                          </a:cubicBezTo>
                          <a:cubicBezTo>
                            <a:pt x="559181" y="-17186"/>
                            <a:pt x="601669" y="-17175"/>
                            <a:pt x="966732" y="0"/>
                          </a:cubicBezTo>
                          <a:cubicBezTo>
                            <a:pt x="1331795" y="17175"/>
                            <a:pt x="1418528" y="12118"/>
                            <a:pt x="1588388" y="0"/>
                          </a:cubicBezTo>
                          <a:cubicBezTo>
                            <a:pt x="1758248" y="-12118"/>
                            <a:pt x="1918967" y="15240"/>
                            <a:pt x="2170364" y="0"/>
                          </a:cubicBezTo>
                          <a:cubicBezTo>
                            <a:pt x="2421761" y="-15240"/>
                            <a:pt x="2674479" y="-13913"/>
                            <a:pt x="2871380" y="0"/>
                          </a:cubicBezTo>
                          <a:cubicBezTo>
                            <a:pt x="3068281" y="13913"/>
                            <a:pt x="3281432" y="18298"/>
                            <a:pt x="3493036" y="0"/>
                          </a:cubicBezTo>
                          <a:cubicBezTo>
                            <a:pt x="3704640" y="-18298"/>
                            <a:pt x="3876766" y="-13389"/>
                            <a:pt x="4194052" y="0"/>
                          </a:cubicBezTo>
                          <a:cubicBezTo>
                            <a:pt x="4318325" y="-5371"/>
                            <a:pt x="4411718" y="112832"/>
                            <a:pt x="4420088" y="226036"/>
                          </a:cubicBezTo>
                          <a:cubicBezTo>
                            <a:pt x="4418863" y="421795"/>
                            <a:pt x="4416587" y="541673"/>
                            <a:pt x="4420088" y="660012"/>
                          </a:cubicBezTo>
                          <a:cubicBezTo>
                            <a:pt x="4423589" y="778351"/>
                            <a:pt x="4440225" y="969035"/>
                            <a:pt x="4420088" y="1130153"/>
                          </a:cubicBezTo>
                          <a:cubicBezTo>
                            <a:pt x="4431647" y="1272196"/>
                            <a:pt x="4319176" y="1359171"/>
                            <a:pt x="4194052" y="1356189"/>
                          </a:cubicBezTo>
                          <a:cubicBezTo>
                            <a:pt x="4025692" y="1346740"/>
                            <a:pt x="3842770" y="1366193"/>
                            <a:pt x="3651756" y="1356189"/>
                          </a:cubicBezTo>
                          <a:cubicBezTo>
                            <a:pt x="3460742" y="1346185"/>
                            <a:pt x="3230631" y="1351862"/>
                            <a:pt x="2911060" y="1356189"/>
                          </a:cubicBezTo>
                          <a:cubicBezTo>
                            <a:pt x="2591489" y="1360516"/>
                            <a:pt x="2568529" y="1379229"/>
                            <a:pt x="2329084" y="1356189"/>
                          </a:cubicBezTo>
                          <a:cubicBezTo>
                            <a:pt x="2089639" y="1333149"/>
                            <a:pt x="1953469" y="1338958"/>
                            <a:pt x="1667748" y="1356189"/>
                          </a:cubicBezTo>
                          <a:cubicBezTo>
                            <a:pt x="1382027" y="1373420"/>
                            <a:pt x="1242360" y="1348849"/>
                            <a:pt x="927052" y="1356189"/>
                          </a:cubicBezTo>
                          <a:cubicBezTo>
                            <a:pt x="611744" y="1363529"/>
                            <a:pt x="396011" y="1367887"/>
                            <a:pt x="226036" y="1356189"/>
                          </a:cubicBezTo>
                          <a:cubicBezTo>
                            <a:pt x="86145" y="1383107"/>
                            <a:pt x="24177" y="1272954"/>
                            <a:pt x="0" y="1130153"/>
                          </a:cubicBezTo>
                          <a:cubicBezTo>
                            <a:pt x="6732" y="1017102"/>
                            <a:pt x="-18903" y="785277"/>
                            <a:pt x="0" y="696177"/>
                          </a:cubicBezTo>
                          <a:cubicBezTo>
                            <a:pt x="18903" y="607077"/>
                            <a:pt x="-15574" y="424545"/>
                            <a:pt x="0" y="226036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AC9C0A9D-BD6B-EC8A-E046-8032BF3157D0}"/>
                </a:ext>
              </a:extLst>
            </p:cNvPr>
            <p:cNvGrpSpPr/>
            <p:nvPr userDrawn="1"/>
          </p:nvGrpSpPr>
          <p:grpSpPr>
            <a:xfrm>
              <a:off x="455806" y="321470"/>
              <a:ext cx="3661997" cy="476862"/>
              <a:chOff x="141638" y="267128"/>
              <a:chExt cx="3661997" cy="476862"/>
            </a:xfrm>
          </p:grpSpPr>
          <p:grpSp>
            <p:nvGrpSpPr>
              <p:cNvPr id="9" name="グループ化 8">
                <a:extLst>
                  <a:ext uri="{FF2B5EF4-FFF2-40B4-BE49-F238E27FC236}">
                    <a16:creationId xmlns:a16="http://schemas.microsoft.com/office/drawing/2014/main" id="{CAA9DC05-1147-B19C-9946-CCE412C12273}"/>
                  </a:ext>
                </a:extLst>
              </p:cNvPr>
              <p:cNvGrpSpPr/>
              <p:nvPr userDrawn="1"/>
            </p:nvGrpSpPr>
            <p:grpSpPr>
              <a:xfrm>
                <a:off x="141638" y="267128"/>
                <a:ext cx="3661997" cy="476862"/>
                <a:chOff x="193772" y="267128"/>
                <a:chExt cx="2825500" cy="373091"/>
              </a:xfrm>
            </p:grpSpPr>
            <p:sp>
              <p:nvSpPr>
                <p:cNvPr id="8" name="矢印: 五方向 7">
                  <a:extLst>
                    <a:ext uri="{FF2B5EF4-FFF2-40B4-BE49-F238E27FC236}">
                      <a16:creationId xmlns:a16="http://schemas.microsoft.com/office/drawing/2014/main" id="{548B47C2-6E41-91F6-1959-9A2AAF20AFA9}"/>
                    </a:ext>
                  </a:extLst>
                </p:cNvPr>
                <p:cNvSpPr/>
                <p:nvPr userDrawn="1"/>
              </p:nvSpPr>
              <p:spPr>
                <a:xfrm>
                  <a:off x="369871" y="267128"/>
                  <a:ext cx="2227750" cy="373091"/>
                </a:xfrm>
                <a:prstGeom prst="homePlate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BIZ UDPゴシック" panose="020B0400000000000000" pitchFamily="50" charset="-128"/>
                    <a:ea typeface="BIZ UDPゴシック" panose="020B0400000000000000" pitchFamily="50" charset="-128"/>
                  </a:endParaRPr>
                </a:p>
              </p:txBody>
            </p:sp>
            <p:sp>
              <p:nvSpPr>
                <p:cNvPr id="7" name="テキスト ボックス 6">
                  <a:extLst>
                    <a:ext uri="{FF2B5EF4-FFF2-40B4-BE49-F238E27FC236}">
                      <a16:creationId xmlns:a16="http://schemas.microsoft.com/office/drawing/2014/main" id="{3F9590F2-4FA5-A8BB-21FD-7277E0447C46}"/>
                    </a:ext>
                  </a:extLst>
                </p:cNvPr>
                <p:cNvSpPr txBox="1"/>
                <p:nvPr userDrawn="1"/>
              </p:nvSpPr>
              <p:spPr>
                <a:xfrm>
                  <a:off x="193772" y="321233"/>
                  <a:ext cx="2825500" cy="264881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チャレンジした楽器④</a:t>
                  </a:r>
                </a:p>
              </p:txBody>
            </p:sp>
          </p:grpSp>
          <p:pic>
            <p:nvPicPr>
              <p:cNvPr id="11" name="グラフィックス 10" descr="ハードル 単色塗りつぶし">
                <a:extLst>
                  <a:ext uri="{FF2B5EF4-FFF2-40B4-BE49-F238E27FC236}">
                    <a16:creationId xmlns:a16="http://schemas.microsoft.com/office/drawing/2014/main" id="{874E9BCA-5710-83E5-13D3-1750FB58205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517695" y="278306"/>
                <a:ext cx="454506" cy="454506"/>
              </a:xfrm>
              <a:prstGeom prst="rect">
                <a:avLst/>
              </a:prstGeom>
            </p:spPr>
          </p:pic>
        </p:grpSp>
      </p:grp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132F6ADD-ABD0-DC08-F38F-F235CB6C756A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47581" y="880592"/>
            <a:ext cx="4562475" cy="770900"/>
          </a:xfrm>
        </p:spPr>
        <p:txBody>
          <a:bodyPr anchor="ctr"/>
          <a:lstStyle>
            <a:lvl1pPr marL="0" indent="0" algn="ctr">
              <a:buNone/>
              <a:defRPr b="1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楽器の名前を入力しよう</a:t>
            </a:r>
          </a:p>
        </p:txBody>
      </p:sp>
      <p:sp>
        <p:nvSpPr>
          <p:cNvPr id="21" name="矢印: 五方向 20">
            <a:extLst>
              <a:ext uri="{FF2B5EF4-FFF2-40B4-BE49-F238E27FC236}">
                <a16:creationId xmlns:a16="http://schemas.microsoft.com/office/drawing/2014/main" id="{7BE2D939-0AD3-510E-4517-E553E1707B00}"/>
              </a:ext>
            </a:extLst>
          </p:cNvPr>
          <p:cNvSpPr/>
          <p:nvPr userDrawn="1"/>
        </p:nvSpPr>
        <p:spPr>
          <a:xfrm>
            <a:off x="5181233" y="4641805"/>
            <a:ext cx="4577185" cy="2065106"/>
          </a:xfrm>
          <a:prstGeom prst="homePlat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B2D0F91-EB74-9D4D-D301-7700711670D8}"/>
              </a:ext>
            </a:extLst>
          </p:cNvPr>
          <p:cNvSpPr txBox="1"/>
          <p:nvPr userDrawn="1"/>
        </p:nvSpPr>
        <p:spPr>
          <a:xfrm>
            <a:off x="5181231" y="4713353"/>
            <a:ext cx="3371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▶そのほか</a:t>
            </a:r>
          </a:p>
        </p:txBody>
      </p:sp>
      <p:sp>
        <p:nvSpPr>
          <p:cNvPr id="33" name="テキスト プレースホルダー 30">
            <a:extLst>
              <a:ext uri="{FF2B5EF4-FFF2-40B4-BE49-F238E27FC236}">
                <a16:creationId xmlns:a16="http://schemas.microsoft.com/office/drawing/2014/main" id="{38566395-8898-7644-2786-F2805E8CE354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5281613" y="5053876"/>
            <a:ext cx="4398962" cy="1579483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なんでも自由に書いてみよう</a:t>
            </a:r>
          </a:p>
        </p:txBody>
      </p:sp>
      <p:sp>
        <p:nvSpPr>
          <p:cNvPr id="24" name="図プレースホルダー 15">
            <a:extLst>
              <a:ext uri="{FF2B5EF4-FFF2-40B4-BE49-F238E27FC236}">
                <a16:creationId xmlns:a16="http://schemas.microsoft.com/office/drawing/2014/main" id="{66A1528B-B5F6-8042-DF33-D2EB4AE8DCCA}"/>
              </a:ext>
            </a:extLst>
          </p:cNvPr>
          <p:cNvSpPr>
            <a:spLocks noGrp="1"/>
          </p:cNvSpPr>
          <p:nvPr userDrawn="1">
            <p:ph type="pic" sz="quarter" idx="12" hasCustomPrompt="1"/>
          </p:nvPr>
        </p:nvSpPr>
        <p:spPr>
          <a:xfrm>
            <a:off x="610896" y="4461553"/>
            <a:ext cx="3632332" cy="2216101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アイコンをクリックして絵や写真を入れてね</a:t>
            </a:r>
          </a:p>
        </p:txBody>
      </p:sp>
      <p:pic>
        <p:nvPicPr>
          <p:cNvPr id="36" name="グラフィックス 35" descr="音楽 単色塗りつぶし">
            <a:extLst>
              <a:ext uri="{FF2B5EF4-FFF2-40B4-BE49-F238E27FC236}">
                <a16:creationId xmlns:a16="http://schemas.microsoft.com/office/drawing/2014/main" id="{346C3BEF-796A-5A87-BD6C-8B2514B3D6C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568439">
            <a:off x="9039227" y="4219062"/>
            <a:ext cx="511754" cy="511754"/>
          </a:xfrm>
          <a:prstGeom prst="rect">
            <a:avLst/>
          </a:prstGeom>
        </p:spPr>
      </p:pic>
      <p:pic>
        <p:nvPicPr>
          <p:cNvPr id="37" name="グラフィックス 36" descr="ヘ音記号 単色塗りつぶし">
            <a:extLst>
              <a:ext uri="{FF2B5EF4-FFF2-40B4-BE49-F238E27FC236}">
                <a16:creationId xmlns:a16="http://schemas.microsoft.com/office/drawing/2014/main" id="{3B0B8C4D-A7BE-5650-3094-880E90B6D9B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0320198">
            <a:off x="119006" y="3372492"/>
            <a:ext cx="607590" cy="60759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409031A-20C2-7A5D-37E5-1E270EEC77DB}"/>
              </a:ext>
            </a:extLst>
          </p:cNvPr>
          <p:cNvGrpSpPr/>
          <p:nvPr userDrawn="1"/>
        </p:nvGrpSpPr>
        <p:grpSpPr>
          <a:xfrm rot="597462">
            <a:off x="3780940" y="2672854"/>
            <a:ext cx="1450426" cy="1219199"/>
            <a:chOff x="4107106" y="1762372"/>
            <a:chExt cx="1450426" cy="1219199"/>
          </a:xfrm>
        </p:grpSpPr>
        <p:sp>
          <p:nvSpPr>
            <p:cNvPr id="4" name="円: 塗りつぶしなし 3">
              <a:extLst>
                <a:ext uri="{FF2B5EF4-FFF2-40B4-BE49-F238E27FC236}">
                  <a16:creationId xmlns:a16="http://schemas.microsoft.com/office/drawing/2014/main" id="{F87E9958-582A-1FC6-D0D2-A9FD82EE0A02}"/>
                </a:ext>
              </a:extLst>
            </p:cNvPr>
            <p:cNvSpPr/>
            <p:nvPr/>
          </p:nvSpPr>
          <p:spPr>
            <a:xfrm>
              <a:off x="4107106" y="1762372"/>
              <a:ext cx="704193" cy="714703"/>
            </a:xfrm>
            <a:prstGeom prst="donut">
              <a:avLst/>
            </a:prstGeom>
            <a:solidFill>
              <a:srgbClr val="00B0F0">
                <a:alpha val="4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5" name="円: 塗りつぶしなし 4">
              <a:extLst>
                <a:ext uri="{FF2B5EF4-FFF2-40B4-BE49-F238E27FC236}">
                  <a16:creationId xmlns:a16="http://schemas.microsoft.com/office/drawing/2014/main" id="{1FE52CD1-FB6A-E0D3-09C2-825A1FCF0C9C}"/>
                </a:ext>
              </a:extLst>
            </p:cNvPr>
            <p:cNvSpPr/>
            <p:nvPr/>
          </p:nvSpPr>
          <p:spPr>
            <a:xfrm>
              <a:off x="5016250" y="2001483"/>
              <a:ext cx="541282" cy="562303"/>
            </a:xfrm>
            <a:prstGeom prst="donut">
              <a:avLst/>
            </a:prstGeom>
            <a:solidFill>
              <a:srgbClr val="00B0F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8" name="円: 塗りつぶしなし 17">
              <a:extLst>
                <a:ext uri="{FF2B5EF4-FFF2-40B4-BE49-F238E27FC236}">
                  <a16:creationId xmlns:a16="http://schemas.microsoft.com/office/drawing/2014/main" id="{DCB03978-1FEC-D7AE-D577-29A5C921A709}"/>
                </a:ext>
              </a:extLst>
            </p:cNvPr>
            <p:cNvSpPr/>
            <p:nvPr/>
          </p:nvSpPr>
          <p:spPr>
            <a:xfrm>
              <a:off x="4706196" y="2613708"/>
              <a:ext cx="367861" cy="367863"/>
            </a:xfrm>
            <a:prstGeom prst="donut">
              <a:avLst/>
            </a:prstGeom>
            <a:solidFill>
              <a:srgbClr val="00B0F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6" name="図プレースホルダー 15">
            <a:extLst>
              <a:ext uri="{FF2B5EF4-FFF2-40B4-BE49-F238E27FC236}">
                <a16:creationId xmlns:a16="http://schemas.microsoft.com/office/drawing/2014/main" id="{3DE49966-414C-C81B-605D-52D024B596DB}"/>
              </a:ext>
            </a:extLst>
          </p:cNvPr>
          <p:cNvSpPr>
            <a:spLocks noGrp="1"/>
          </p:cNvSpPr>
          <p:nvPr userDrawn="1">
            <p:ph type="pic" sz="quarter" idx="11" hasCustomPrompt="1"/>
          </p:nvPr>
        </p:nvSpPr>
        <p:spPr>
          <a:xfrm>
            <a:off x="610896" y="2089675"/>
            <a:ext cx="3632332" cy="2216101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アイコンをクリックして絵や写真を入れてね</a:t>
            </a:r>
          </a:p>
        </p:txBody>
      </p:sp>
      <p:sp>
        <p:nvSpPr>
          <p:cNvPr id="20" name="矢印: 五方向 19">
            <a:extLst>
              <a:ext uri="{FF2B5EF4-FFF2-40B4-BE49-F238E27FC236}">
                <a16:creationId xmlns:a16="http://schemas.microsoft.com/office/drawing/2014/main" id="{C789C7B5-42B4-8FDE-540C-DB62CF5911D4}"/>
              </a:ext>
            </a:extLst>
          </p:cNvPr>
          <p:cNvSpPr/>
          <p:nvPr userDrawn="1"/>
        </p:nvSpPr>
        <p:spPr>
          <a:xfrm>
            <a:off x="5181233" y="2396447"/>
            <a:ext cx="4577185" cy="2065106"/>
          </a:xfrm>
          <a:prstGeom prst="homePlat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2D84A9F-65E2-9195-383D-3CE2353F2E02}"/>
              </a:ext>
            </a:extLst>
          </p:cNvPr>
          <p:cNvSpPr txBox="1"/>
          <p:nvPr userDrawn="1"/>
        </p:nvSpPr>
        <p:spPr>
          <a:xfrm>
            <a:off x="5181232" y="2433847"/>
            <a:ext cx="3371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accent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▶自分で調べてわかったこと</a:t>
            </a:r>
          </a:p>
        </p:txBody>
      </p:sp>
      <p:sp>
        <p:nvSpPr>
          <p:cNvPr id="32" name="テキスト プレースホルダー 30">
            <a:extLst>
              <a:ext uri="{FF2B5EF4-FFF2-40B4-BE49-F238E27FC236}">
                <a16:creationId xmlns:a16="http://schemas.microsoft.com/office/drawing/2014/main" id="{502D79FA-EC00-0990-1F56-C55CB2427CD5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5281613" y="2838581"/>
            <a:ext cx="4398962" cy="1579483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調べたことを書いてみよう</a:t>
            </a:r>
          </a:p>
        </p:txBody>
      </p:sp>
    </p:spTree>
    <p:extLst>
      <p:ext uri="{BB962C8B-B14F-4D97-AF65-F5344CB8AC3E}">
        <p14:creationId xmlns:p14="http://schemas.microsoft.com/office/powerpoint/2010/main" val="515116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白紙"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抽象 が含まれている画像&#10;&#10;自動的に生成された説明">
            <a:extLst>
              <a:ext uri="{FF2B5EF4-FFF2-40B4-BE49-F238E27FC236}">
                <a16:creationId xmlns:a16="http://schemas.microsoft.com/office/drawing/2014/main" id="{DB3333F2-F1C2-20CC-5C73-9DCDBC48E0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3" name="矢印: 五方向 22">
            <a:extLst>
              <a:ext uri="{FF2B5EF4-FFF2-40B4-BE49-F238E27FC236}">
                <a16:creationId xmlns:a16="http://schemas.microsoft.com/office/drawing/2014/main" id="{A16EC4B5-7B2D-C20E-8B09-35DD6A285706}"/>
              </a:ext>
            </a:extLst>
          </p:cNvPr>
          <p:cNvSpPr/>
          <p:nvPr userDrawn="1"/>
        </p:nvSpPr>
        <p:spPr>
          <a:xfrm>
            <a:off x="5181234" y="161363"/>
            <a:ext cx="4577185" cy="2065106"/>
          </a:xfrm>
          <a:prstGeom prst="homePlate">
            <a:avLst/>
          </a:prstGeom>
          <a:solidFill>
            <a:srgbClr val="CC99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6BD7822-A878-41B0-9132-DFC4E0276EE4}"/>
              </a:ext>
            </a:extLst>
          </p:cNvPr>
          <p:cNvSpPr txBox="1"/>
          <p:nvPr userDrawn="1"/>
        </p:nvSpPr>
        <p:spPr>
          <a:xfrm>
            <a:off x="5181233" y="222604"/>
            <a:ext cx="3371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▶音を出してみて感じたこと</a:t>
            </a:r>
          </a:p>
        </p:txBody>
      </p:sp>
      <p:sp>
        <p:nvSpPr>
          <p:cNvPr id="31" name="テキスト プレースホルダー 30">
            <a:extLst>
              <a:ext uri="{FF2B5EF4-FFF2-40B4-BE49-F238E27FC236}">
                <a16:creationId xmlns:a16="http://schemas.microsoft.com/office/drawing/2014/main" id="{65907114-A6C6-65F3-C533-9A0DCCC59EB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81613" y="636712"/>
            <a:ext cx="4398962" cy="1579483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感じたことを書いてみよう</a:t>
            </a:r>
          </a:p>
        </p:txBody>
      </p:sp>
      <p:sp>
        <p:nvSpPr>
          <p:cNvPr id="15" name="二等辺三角形 14">
            <a:extLst>
              <a:ext uri="{FF2B5EF4-FFF2-40B4-BE49-F238E27FC236}">
                <a16:creationId xmlns:a16="http://schemas.microsoft.com/office/drawing/2014/main" id="{FEEBA234-8949-9589-838B-70131BB8069A}"/>
              </a:ext>
            </a:extLst>
          </p:cNvPr>
          <p:cNvSpPr/>
          <p:nvPr userDrawn="1"/>
        </p:nvSpPr>
        <p:spPr>
          <a:xfrm rot="1697412">
            <a:off x="9008576" y="2138882"/>
            <a:ext cx="472567" cy="369332"/>
          </a:xfrm>
          <a:prstGeom prst="triangle">
            <a:avLst/>
          </a:prstGeom>
          <a:solidFill>
            <a:srgbClr val="FF33CC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二等辺三角形 16">
            <a:extLst>
              <a:ext uri="{FF2B5EF4-FFF2-40B4-BE49-F238E27FC236}">
                <a16:creationId xmlns:a16="http://schemas.microsoft.com/office/drawing/2014/main" id="{45368523-4802-BF5A-4E8F-1550F5E7F83C}"/>
              </a:ext>
            </a:extLst>
          </p:cNvPr>
          <p:cNvSpPr/>
          <p:nvPr userDrawn="1"/>
        </p:nvSpPr>
        <p:spPr>
          <a:xfrm rot="20375621">
            <a:off x="8987167" y="6234941"/>
            <a:ext cx="323352" cy="275528"/>
          </a:xfrm>
          <a:prstGeom prst="triangle">
            <a:avLst/>
          </a:prstGeom>
          <a:solidFill>
            <a:srgbClr val="00206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二等辺三角形 17">
            <a:extLst>
              <a:ext uri="{FF2B5EF4-FFF2-40B4-BE49-F238E27FC236}">
                <a16:creationId xmlns:a16="http://schemas.microsoft.com/office/drawing/2014/main" id="{7A76288F-F69A-09EE-7F95-8CA4A392C83F}"/>
              </a:ext>
            </a:extLst>
          </p:cNvPr>
          <p:cNvSpPr/>
          <p:nvPr userDrawn="1"/>
        </p:nvSpPr>
        <p:spPr>
          <a:xfrm rot="2951366">
            <a:off x="4080405" y="6069312"/>
            <a:ext cx="600597" cy="500345"/>
          </a:xfrm>
          <a:prstGeom prst="triangle">
            <a:avLst/>
          </a:prstGeom>
          <a:solidFill>
            <a:srgbClr val="FF339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: 塗りつぶしなし 21">
            <a:extLst>
              <a:ext uri="{FF2B5EF4-FFF2-40B4-BE49-F238E27FC236}">
                <a16:creationId xmlns:a16="http://schemas.microsoft.com/office/drawing/2014/main" id="{EEE65BC7-6A53-9D2E-909C-DF75DB04A91D}"/>
              </a:ext>
            </a:extLst>
          </p:cNvPr>
          <p:cNvSpPr/>
          <p:nvPr userDrawn="1"/>
        </p:nvSpPr>
        <p:spPr>
          <a:xfrm rot="597462">
            <a:off x="222909" y="1785964"/>
            <a:ext cx="367861" cy="367863"/>
          </a:xfrm>
          <a:prstGeom prst="donut">
            <a:avLst/>
          </a:prstGeom>
          <a:solidFill>
            <a:srgbClr val="FF33CC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616E8602-35A8-9DB0-A280-1BB2ABF12596}"/>
              </a:ext>
            </a:extLst>
          </p:cNvPr>
          <p:cNvGrpSpPr/>
          <p:nvPr userDrawn="1"/>
        </p:nvGrpSpPr>
        <p:grpSpPr>
          <a:xfrm>
            <a:off x="147581" y="229003"/>
            <a:ext cx="4497193" cy="1674767"/>
            <a:chOff x="455806" y="321470"/>
            <a:chExt cx="4497193" cy="1674767"/>
          </a:xfrm>
        </p:grpSpPr>
        <p:sp>
          <p:nvSpPr>
            <p:cNvPr id="13" name="四角形: 角を丸くする 12">
              <a:extLst>
                <a:ext uri="{FF2B5EF4-FFF2-40B4-BE49-F238E27FC236}">
                  <a16:creationId xmlns:a16="http://schemas.microsoft.com/office/drawing/2014/main" id="{B4CA4E03-26A0-A996-86BB-971F4F4B0118}"/>
                </a:ext>
              </a:extLst>
            </p:cNvPr>
            <p:cNvSpPr/>
            <p:nvPr userDrawn="1"/>
          </p:nvSpPr>
          <p:spPr>
            <a:xfrm>
              <a:off x="532911" y="576529"/>
              <a:ext cx="4420088" cy="1419708"/>
            </a:xfrm>
            <a:prstGeom prst="roundRect">
              <a:avLst/>
            </a:prstGeom>
            <a:solidFill>
              <a:schemeClr val="bg1"/>
            </a:solidFill>
            <a:ln w="63500" cmpd="sng">
              <a:solidFill>
                <a:srgbClr val="7030A0"/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custGeom>
                      <a:avLst/>
                      <a:gdLst>
                        <a:gd name="connsiteX0" fmla="*/ 0 w 4420088"/>
                        <a:gd name="connsiteY0" fmla="*/ 226036 h 1356189"/>
                        <a:gd name="connsiteX1" fmla="*/ 226036 w 4420088"/>
                        <a:gd name="connsiteY1" fmla="*/ 0 h 1356189"/>
                        <a:gd name="connsiteX2" fmla="*/ 927052 w 4420088"/>
                        <a:gd name="connsiteY2" fmla="*/ 0 h 1356189"/>
                        <a:gd name="connsiteX3" fmla="*/ 1469348 w 4420088"/>
                        <a:gd name="connsiteY3" fmla="*/ 0 h 1356189"/>
                        <a:gd name="connsiteX4" fmla="*/ 2130684 w 4420088"/>
                        <a:gd name="connsiteY4" fmla="*/ 0 h 1356189"/>
                        <a:gd name="connsiteX5" fmla="*/ 2712659 w 4420088"/>
                        <a:gd name="connsiteY5" fmla="*/ 0 h 1356189"/>
                        <a:gd name="connsiteX6" fmla="*/ 3413676 w 4420088"/>
                        <a:gd name="connsiteY6" fmla="*/ 0 h 1356189"/>
                        <a:gd name="connsiteX7" fmla="*/ 4194052 w 4420088"/>
                        <a:gd name="connsiteY7" fmla="*/ 0 h 1356189"/>
                        <a:gd name="connsiteX8" fmla="*/ 4420088 w 4420088"/>
                        <a:gd name="connsiteY8" fmla="*/ 226036 h 1356189"/>
                        <a:gd name="connsiteX9" fmla="*/ 4420088 w 4420088"/>
                        <a:gd name="connsiteY9" fmla="*/ 678095 h 1356189"/>
                        <a:gd name="connsiteX10" fmla="*/ 4420088 w 4420088"/>
                        <a:gd name="connsiteY10" fmla="*/ 1130153 h 1356189"/>
                        <a:gd name="connsiteX11" fmla="*/ 4194052 w 4420088"/>
                        <a:gd name="connsiteY11" fmla="*/ 1356189 h 1356189"/>
                        <a:gd name="connsiteX12" fmla="*/ 3453356 w 4420088"/>
                        <a:gd name="connsiteY12" fmla="*/ 1356189 h 1356189"/>
                        <a:gd name="connsiteX13" fmla="*/ 2871380 w 4420088"/>
                        <a:gd name="connsiteY13" fmla="*/ 1356189 h 1356189"/>
                        <a:gd name="connsiteX14" fmla="*/ 2329084 w 4420088"/>
                        <a:gd name="connsiteY14" fmla="*/ 1356189 h 1356189"/>
                        <a:gd name="connsiteX15" fmla="*/ 1747109 w 4420088"/>
                        <a:gd name="connsiteY15" fmla="*/ 1356189 h 1356189"/>
                        <a:gd name="connsiteX16" fmla="*/ 1125453 w 4420088"/>
                        <a:gd name="connsiteY16" fmla="*/ 1356189 h 1356189"/>
                        <a:gd name="connsiteX17" fmla="*/ 226036 w 4420088"/>
                        <a:gd name="connsiteY17" fmla="*/ 1356189 h 1356189"/>
                        <a:gd name="connsiteX18" fmla="*/ 0 w 4420088"/>
                        <a:gd name="connsiteY18" fmla="*/ 1130153 h 1356189"/>
                        <a:gd name="connsiteX19" fmla="*/ 0 w 4420088"/>
                        <a:gd name="connsiteY19" fmla="*/ 660012 h 1356189"/>
                        <a:gd name="connsiteX20" fmla="*/ 0 w 4420088"/>
                        <a:gd name="connsiteY20" fmla="*/ 226036 h 135618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</a:cxnLst>
                      <a:rect l="l" t="t" r="r" b="b"/>
                      <a:pathLst>
                        <a:path w="4420088" h="1356189" fill="none" extrusionOk="0">
                          <a:moveTo>
                            <a:pt x="0" y="226036"/>
                          </a:moveTo>
                          <a:cubicBezTo>
                            <a:pt x="4697" y="110500"/>
                            <a:pt x="94837" y="3355"/>
                            <a:pt x="226036" y="0"/>
                          </a:cubicBezTo>
                          <a:cubicBezTo>
                            <a:pt x="485653" y="-7979"/>
                            <a:pt x="628190" y="-4213"/>
                            <a:pt x="927052" y="0"/>
                          </a:cubicBezTo>
                          <a:cubicBezTo>
                            <a:pt x="1225914" y="4213"/>
                            <a:pt x="1323567" y="3321"/>
                            <a:pt x="1469348" y="0"/>
                          </a:cubicBezTo>
                          <a:cubicBezTo>
                            <a:pt x="1615129" y="-3321"/>
                            <a:pt x="1946194" y="30288"/>
                            <a:pt x="2130684" y="0"/>
                          </a:cubicBezTo>
                          <a:cubicBezTo>
                            <a:pt x="2315174" y="-30288"/>
                            <a:pt x="2445066" y="315"/>
                            <a:pt x="2712659" y="0"/>
                          </a:cubicBezTo>
                          <a:cubicBezTo>
                            <a:pt x="2980252" y="-315"/>
                            <a:pt x="3174071" y="22889"/>
                            <a:pt x="3413676" y="0"/>
                          </a:cubicBezTo>
                          <a:cubicBezTo>
                            <a:pt x="3653281" y="-22889"/>
                            <a:pt x="3928806" y="-29016"/>
                            <a:pt x="4194052" y="0"/>
                          </a:cubicBezTo>
                          <a:cubicBezTo>
                            <a:pt x="4317329" y="4861"/>
                            <a:pt x="4411704" y="74796"/>
                            <a:pt x="4420088" y="226036"/>
                          </a:cubicBezTo>
                          <a:cubicBezTo>
                            <a:pt x="4407772" y="369016"/>
                            <a:pt x="4398931" y="585817"/>
                            <a:pt x="4420088" y="678095"/>
                          </a:cubicBezTo>
                          <a:cubicBezTo>
                            <a:pt x="4441245" y="770373"/>
                            <a:pt x="4441017" y="926535"/>
                            <a:pt x="4420088" y="1130153"/>
                          </a:cubicBezTo>
                          <a:cubicBezTo>
                            <a:pt x="4407342" y="1262136"/>
                            <a:pt x="4323221" y="1367930"/>
                            <a:pt x="4194052" y="1356189"/>
                          </a:cubicBezTo>
                          <a:cubicBezTo>
                            <a:pt x="4038753" y="1336799"/>
                            <a:pt x="3712598" y="1326133"/>
                            <a:pt x="3453356" y="1356189"/>
                          </a:cubicBezTo>
                          <a:cubicBezTo>
                            <a:pt x="3194114" y="1386245"/>
                            <a:pt x="3161863" y="1377418"/>
                            <a:pt x="2871380" y="1356189"/>
                          </a:cubicBezTo>
                          <a:cubicBezTo>
                            <a:pt x="2580897" y="1334960"/>
                            <a:pt x="2476433" y="1366234"/>
                            <a:pt x="2329084" y="1356189"/>
                          </a:cubicBezTo>
                          <a:cubicBezTo>
                            <a:pt x="2181735" y="1346144"/>
                            <a:pt x="1925595" y="1382360"/>
                            <a:pt x="1747109" y="1356189"/>
                          </a:cubicBezTo>
                          <a:cubicBezTo>
                            <a:pt x="1568624" y="1330018"/>
                            <a:pt x="1313559" y="1357316"/>
                            <a:pt x="1125453" y="1356189"/>
                          </a:cubicBezTo>
                          <a:cubicBezTo>
                            <a:pt x="937347" y="1355062"/>
                            <a:pt x="419596" y="1321704"/>
                            <a:pt x="226036" y="1356189"/>
                          </a:cubicBezTo>
                          <a:cubicBezTo>
                            <a:pt x="79217" y="1378012"/>
                            <a:pt x="14098" y="1258153"/>
                            <a:pt x="0" y="1130153"/>
                          </a:cubicBezTo>
                          <a:cubicBezTo>
                            <a:pt x="-666" y="896373"/>
                            <a:pt x="15001" y="788111"/>
                            <a:pt x="0" y="660012"/>
                          </a:cubicBezTo>
                          <a:cubicBezTo>
                            <a:pt x="-15001" y="531913"/>
                            <a:pt x="9935" y="318102"/>
                            <a:pt x="0" y="226036"/>
                          </a:cubicBezTo>
                          <a:close/>
                        </a:path>
                        <a:path w="4420088" h="1356189" stroke="0" extrusionOk="0">
                          <a:moveTo>
                            <a:pt x="0" y="226036"/>
                          </a:moveTo>
                          <a:cubicBezTo>
                            <a:pt x="-14617" y="92184"/>
                            <a:pt x="76185" y="9389"/>
                            <a:pt x="226036" y="0"/>
                          </a:cubicBezTo>
                          <a:cubicBezTo>
                            <a:pt x="559181" y="-17186"/>
                            <a:pt x="601669" y="-17175"/>
                            <a:pt x="966732" y="0"/>
                          </a:cubicBezTo>
                          <a:cubicBezTo>
                            <a:pt x="1331795" y="17175"/>
                            <a:pt x="1418528" y="12118"/>
                            <a:pt x="1588388" y="0"/>
                          </a:cubicBezTo>
                          <a:cubicBezTo>
                            <a:pt x="1758248" y="-12118"/>
                            <a:pt x="1918967" y="15240"/>
                            <a:pt x="2170364" y="0"/>
                          </a:cubicBezTo>
                          <a:cubicBezTo>
                            <a:pt x="2421761" y="-15240"/>
                            <a:pt x="2674479" y="-13913"/>
                            <a:pt x="2871380" y="0"/>
                          </a:cubicBezTo>
                          <a:cubicBezTo>
                            <a:pt x="3068281" y="13913"/>
                            <a:pt x="3281432" y="18298"/>
                            <a:pt x="3493036" y="0"/>
                          </a:cubicBezTo>
                          <a:cubicBezTo>
                            <a:pt x="3704640" y="-18298"/>
                            <a:pt x="3876766" y="-13389"/>
                            <a:pt x="4194052" y="0"/>
                          </a:cubicBezTo>
                          <a:cubicBezTo>
                            <a:pt x="4318325" y="-5371"/>
                            <a:pt x="4411718" y="112832"/>
                            <a:pt x="4420088" y="226036"/>
                          </a:cubicBezTo>
                          <a:cubicBezTo>
                            <a:pt x="4418863" y="421795"/>
                            <a:pt x="4416587" y="541673"/>
                            <a:pt x="4420088" y="660012"/>
                          </a:cubicBezTo>
                          <a:cubicBezTo>
                            <a:pt x="4423589" y="778351"/>
                            <a:pt x="4440225" y="969035"/>
                            <a:pt x="4420088" y="1130153"/>
                          </a:cubicBezTo>
                          <a:cubicBezTo>
                            <a:pt x="4431647" y="1272196"/>
                            <a:pt x="4319176" y="1359171"/>
                            <a:pt x="4194052" y="1356189"/>
                          </a:cubicBezTo>
                          <a:cubicBezTo>
                            <a:pt x="4025692" y="1346740"/>
                            <a:pt x="3842770" y="1366193"/>
                            <a:pt x="3651756" y="1356189"/>
                          </a:cubicBezTo>
                          <a:cubicBezTo>
                            <a:pt x="3460742" y="1346185"/>
                            <a:pt x="3230631" y="1351862"/>
                            <a:pt x="2911060" y="1356189"/>
                          </a:cubicBezTo>
                          <a:cubicBezTo>
                            <a:pt x="2591489" y="1360516"/>
                            <a:pt x="2568529" y="1379229"/>
                            <a:pt x="2329084" y="1356189"/>
                          </a:cubicBezTo>
                          <a:cubicBezTo>
                            <a:pt x="2089639" y="1333149"/>
                            <a:pt x="1953469" y="1338958"/>
                            <a:pt x="1667748" y="1356189"/>
                          </a:cubicBezTo>
                          <a:cubicBezTo>
                            <a:pt x="1382027" y="1373420"/>
                            <a:pt x="1242360" y="1348849"/>
                            <a:pt x="927052" y="1356189"/>
                          </a:cubicBezTo>
                          <a:cubicBezTo>
                            <a:pt x="611744" y="1363529"/>
                            <a:pt x="396011" y="1367887"/>
                            <a:pt x="226036" y="1356189"/>
                          </a:cubicBezTo>
                          <a:cubicBezTo>
                            <a:pt x="86145" y="1383107"/>
                            <a:pt x="24177" y="1272954"/>
                            <a:pt x="0" y="1130153"/>
                          </a:cubicBezTo>
                          <a:cubicBezTo>
                            <a:pt x="6732" y="1017102"/>
                            <a:pt x="-18903" y="785277"/>
                            <a:pt x="0" y="696177"/>
                          </a:cubicBezTo>
                          <a:cubicBezTo>
                            <a:pt x="18903" y="607077"/>
                            <a:pt x="-15574" y="424545"/>
                            <a:pt x="0" y="226036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AC9C0A9D-BD6B-EC8A-E046-8032BF3157D0}"/>
                </a:ext>
              </a:extLst>
            </p:cNvPr>
            <p:cNvGrpSpPr/>
            <p:nvPr userDrawn="1"/>
          </p:nvGrpSpPr>
          <p:grpSpPr>
            <a:xfrm>
              <a:off x="455806" y="321470"/>
              <a:ext cx="3661997" cy="476862"/>
              <a:chOff x="141638" y="267128"/>
              <a:chExt cx="3661997" cy="476862"/>
            </a:xfrm>
          </p:grpSpPr>
          <p:grpSp>
            <p:nvGrpSpPr>
              <p:cNvPr id="9" name="グループ化 8">
                <a:extLst>
                  <a:ext uri="{FF2B5EF4-FFF2-40B4-BE49-F238E27FC236}">
                    <a16:creationId xmlns:a16="http://schemas.microsoft.com/office/drawing/2014/main" id="{CAA9DC05-1147-B19C-9946-CCE412C12273}"/>
                  </a:ext>
                </a:extLst>
              </p:cNvPr>
              <p:cNvGrpSpPr/>
              <p:nvPr userDrawn="1"/>
            </p:nvGrpSpPr>
            <p:grpSpPr>
              <a:xfrm>
                <a:off x="141638" y="267128"/>
                <a:ext cx="3661997" cy="476862"/>
                <a:chOff x="193772" y="267128"/>
                <a:chExt cx="2825500" cy="373091"/>
              </a:xfrm>
            </p:grpSpPr>
            <p:sp>
              <p:nvSpPr>
                <p:cNvPr id="8" name="矢印: 五方向 7">
                  <a:extLst>
                    <a:ext uri="{FF2B5EF4-FFF2-40B4-BE49-F238E27FC236}">
                      <a16:creationId xmlns:a16="http://schemas.microsoft.com/office/drawing/2014/main" id="{548B47C2-6E41-91F6-1959-9A2AAF20AFA9}"/>
                    </a:ext>
                  </a:extLst>
                </p:cNvPr>
                <p:cNvSpPr/>
                <p:nvPr userDrawn="1"/>
              </p:nvSpPr>
              <p:spPr>
                <a:xfrm>
                  <a:off x="369871" y="267128"/>
                  <a:ext cx="2227750" cy="373091"/>
                </a:xfrm>
                <a:prstGeom prst="homePlate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BIZ UDPゴシック" panose="020B0400000000000000" pitchFamily="50" charset="-128"/>
                    <a:ea typeface="BIZ UDPゴシック" panose="020B0400000000000000" pitchFamily="50" charset="-128"/>
                  </a:endParaRPr>
                </a:p>
              </p:txBody>
            </p:sp>
            <p:sp>
              <p:nvSpPr>
                <p:cNvPr id="7" name="テキスト ボックス 6">
                  <a:extLst>
                    <a:ext uri="{FF2B5EF4-FFF2-40B4-BE49-F238E27FC236}">
                      <a16:creationId xmlns:a16="http://schemas.microsoft.com/office/drawing/2014/main" id="{3F9590F2-4FA5-A8BB-21FD-7277E0447C46}"/>
                    </a:ext>
                  </a:extLst>
                </p:cNvPr>
                <p:cNvSpPr txBox="1"/>
                <p:nvPr userDrawn="1"/>
              </p:nvSpPr>
              <p:spPr>
                <a:xfrm>
                  <a:off x="193772" y="321233"/>
                  <a:ext cx="2825500" cy="264881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pPr algn="ctr"/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</a:rPr>
                    <a:t>チャレンジした楽器⑤</a:t>
                  </a:r>
                </a:p>
              </p:txBody>
            </p:sp>
          </p:grpSp>
          <p:pic>
            <p:nvPicPr>
              <p:cNvPr id="11" name="グラフィックス 10" descr="ハードル 単色塗りつぶし">
                <a:extLst>
                  <a:ext uri="{FF2B5EF4-FFF2-40B4-BE49-F238E27FC236}">
                    <a16:creationId xmlns:a16="http://schemas.microsoft.com/office/drawing/2014/main" id="{874E9BCA-5710-83E5-13D3-1750FB58205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517695" y="278306"/>
                <a:ext cx="454506" cy="454506"/>
              </a:xfrm>
              <a:prstGeom prst="rect">
                <a:avLst/>
              </a:prstGeom>
            </p:spPr>
          </p:pic>
        </p:grpSp>
      </p:grp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132F6ADD-ABD0-DC08-F38F-F235CB6C756A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47581" y="880592"/>
            <a:ext cx="4562475" cy="770900"/>
          </a:xfrm>
        </p:spPr>
        <p:txBody>
          <a:bodyPr anchor="ctr"/>
          <a:lstStyle>
            <a:lvl1pPr marL="0" indent="0" algn="ctr">
              <a:buNone/>
              <a:defRPr b="1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楽器の名前を入力しよう</a:t>
            </a:r>
          </a:p>
        </p:txBody>
      </p:sp>
      <p:sp>
        <p:nvSpPr>
          <p:cNvPr id="21" name="矢印: 五方向 20">
            <a:extLst>
              <a:ext uri="{FF2B5EF4-FFF2-40B4-BE49-F238E27FC236}">
                <a16:creationId xmlns:a16="http://schemas.microsoft.com/office/drawing/2014/main" id="{7BE2D939-0AD3-510E-4517-E553E1707B00}"/>
              </a:ext>
            </a:extLst>
          </p:cNvPr>
          <p:cNvSpPr/>
          <p:nvPr userDrawn="1"/>
        </p:nvSpPr>
        <p:spPr>
          <a:xfrm>
            <a:off x="5181233" y="4641805"/>
            <a:ext cx="4577185" cy="2065106"/>
          </a:xfrm>
          <a:prstGeom prst="homePlate">
            <a:avLst/>
          </a:prstGeom>
          <a:solidFill>
            <a:srgbClr val="CC99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B2D0F91-EB74-9D4D-D301-7700711670D8}"/>
              </a:ext>
            </a:extLst>
          </p:cNvPr>
          <p:cNvSpPr txBox="1"/>
          <p:nvPr userDrawn="1"/>
        </p:nvSpPr>
        <p:spPr>
          <a:xfrm>
            <a:off x="5181231" y="4713353"/>
            <a:ext cx="3371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▶そのほか</a:t>
            </a:r>
          </a:p>
        </p:txBody>
      </p:sp>
      <p:sp>
        <p:nvSpPr>
          <p:cNvPr id="33" name="テキスト プレースホルダー 30">
            <a:extLst>
              <a:ext uri="{FF2B5EF4-FFF2-40B4-BE49-F238E27FC236}">
                <a16:creationId xmlns:a16="http://schemas.microsoft.com/office/drawing/2014/main" id="{38566395-8898-7644-2786-F2805E8CE354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5281613" y="5053876"/>
            <a:ext cx="4398962" cy="1579483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なんでも自由に書いてみよう</a:t>
            </a:r>
          </a:p>
        </p:txBody>
      </p:sp>
      <p:sp>
        <p:nvSpPr>
          <p:cNvPr id="24" name="図プレースホルダー 15">
            <a:extLst>
              <a:ext uri="{FF2B5EF4-FFF2-40B4-BE49-F238E27FC236}">
                <a16:creationId xmlns:a16="http://schemas.microsoft.com/office/drawing/2014/main" id="{66A1528B-B5F6-8042-DF33-D2EB4AE8DCCA}"/>
              </a:ext>
            </a:extLst>
          </p:cNvPr>
          <p:cNvSpPr>
            <a:spLocks noGrp="1"/>
          </p:cNvSpPr>
          <p:nvPr userDrawn="1">
            <p:ph type="pic" sz="quarter" idx="12" hasCustomPrompt="1"/>
          </p:nvPr>
        </p:nvSpPr>
        <p:spPr>
          <a:xfrm>
            <a:off x="610896" y="4461553"/>
            <a:ext cx="3632332" cy="2216101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アイコンをクリックして絵や写真を入れてね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6FED64B0-A6CB-A45D-0658-3238EB76BF9B}"/>
              </a:ext>
            </a:extLst>
          </p:cNvPr>
          <p:cNvGrpSpPr/>
          <p:nvPr userDrawn="1"/>
        </p:nvGrpSpPr>
        <p:grpSpPr>
          <a:xfrm rot="597462">
            <a:off x="3780940" y="2672854"/>
            <a:ext cx="1450426" cy="1219199"/>
            <a:chOff x="4107106" y="1762372"/>
            <a:chExt cx="1450426" cy="1219199"/>
          </a:xfrm>
        </p:grpSpPr>
        <p:sp>
          <p:nvSpPr>
            <p:cNvPr id="35" name="円: 塗りつぶしなし 34">
              <a:extLst>
                <a:ext uri="{FF2B5EF4-FFF2-40B4-BE49-F238E27FC236}">
                  <a16:creationId xmlns:a16="http://schemas.microsoft.com/office/drawing/2014/main" id="{0DE717E8-114D-AF9C-667C-A191F43B3701}"/>
                </a:ext>
              </a:extLst>
            </p:cNvPr>
            <p:cNvSpPr/>
            <p:nvPr/>
          </p:nvSpPr>
          <p:spPr>
            <a:xfrm>
              <a:off x="4107106" y="1762372"/>
              <a:ext cx="704193" cy="714703"/>
            </a:xfrm>
            <a:prstGeom prst="donut">
              <a:avLst/>
            </a:prstGeom>
            <a:solidFill>
              <a:srgbClr val="FF33CC">
                <a:alpha val="4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6" name="円: 塗りつぶしなし 35">
              <a:extLst>
                <a:ext uri="{FF2B5EF4-FFF2-40B4-BE49-F238E27FC236}">
                  <a16:creationId xmlns:a16="http://schemas.microsoft.com/office/drawing/2014/main" id="{4BA143B2-BF24-5078-E8A8-6DF0BDECD82B}"/>
                </a:ext>
              </a:extLst>
            </p:cNvPr>
            <p:cNvSpPr/>
            <p:nvPr/>
          </p:nvSpPr>
          <p:spPr>
            <a:xfrm>
              <a:off x="5016250" y="2001483"/>
              <a:ext cx="541282" cy="562303"/>
            </a:xfrm>
            <a:prstGeom prst="donut">
              <a:avLst/>
            </a:prstGeom>
            <a:solidFill>
              <a:srgbClr val="FF33CC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7" name="円: 塗りつぶしなし 36">
              <a:extLst>
                <a:ext uri="{FF2B5EF4-FFF2-40B4-BE49-F238E27FC236}">
                  <a16:creationId xmlns:a16="http://schemas.microsoft.com/office/drawing/2014/main" id="{165342BF-362F-6C11-7C23-0B6127F31A2C}"/>
                </a:ext>
              </a:extLst>
            </p:cNvPr>
            <p:cNvSpPr/>
            <p:nvPr/>
          </p:nvSpPr>
          <p:spPr>
            <a:xfrm>
              <a:off x="4706196" y="2613708"/>
              <a:ext cx="367861" cy="367863"/>
            </a:xfrm>
            <a:prstGeom prst="donut">
              <a:avLst/>
            </a:prstGeom>
            <a:solidFill>
              <a:srgbClr val="FF33CC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6" name="図プレースホルダー 15">
            <a:extLst>
              <a:ext uri="{FF2B5EF4-FFF2-40B4-BE49-F238E27FC236}">
                <a16:creationId xmlns:a16="http://schemas.microsoft.com/office/drawing/2014/main" id="{3DE49966-414C-C81B-605D-52D024B596DB}"/>
              </a:ext>
            </a:extLst>
          </p:cNvPr>
          <p:cNvSpPr>
            <a:spLocks noGrp="1"/>
          </p:cNvSpPr>
          <p:nvPr userDrawn="1">
            <p:ph type="pic" sz="quarter" idx="11" hasCustomPrompt="1"/>
          </p:nvPr>
        </p:nvSpPr>
        <p:spPr>
          <a:xfrm>
            <a:off x="610896" y="2089675"/>
            <a:ext cx="3632332" cy="2216101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アイコンをクリックして絵や写真を入れてね</a:t>
            </a:r>
          </a:p>
        </p:txBody>
      </p:sp>
      <p:sp>
        <p:nvSpPr>
          <p:cNvPr id="20" name="矢印: 五方向 19">
            <a:extLst>
              <a:ext uri="{FF2B5EF4-FFF2-40B4-BE49-F238E27FC236}">
                <a16:creationId xmlns:a16="http://schemas.microsoft.com/office/drawing/2014/main" id="{C789C7B5-42B4-8FDE-540C-DB62CF5911D4}"/>
              </a:ext>
            </a:extLst>
          </p:cNvPr>
          <p:cNvSpPr/>
          <p:nvPr userDrawn="1"/>
        </p:nvSpPr>
        <p:spPr>
          <a:xfrm>
            <a:off x="5181233" y="2396447"/>
            <a:ext cx="4577185" cy="2065106"/>
          </a:xfrm>
          <a:prstGeom prst="homePlate">
            <a:avLst/>
          </a:prstGeom>
          <a:solidFill>
            <a:srgbClr val="CC99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2D84A9F-65E2-9195-383D-3CE2353F2E02}"/>
              </a:ext>
            </a:extLst>
          </p:cNvPr>
          <p:cNvSpPr txBox="1"/>
          <p:nvPr userDrawn="1"/>
        </p:nvSpPr>
        <p:spPr>
          <a:xfrm>
            <a:off x="5181232" y="2433847"/>
            <a:ext cx="3371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▶自分で調べてわかったこと</a:t>
            </a:r>
          </a:p>
        </p:txBody>
      </p:sp>
      <p:sp>
        <p:nvSpPr>
          <p:cNvPr id="32" name="テキスト プレースホルダー 30">
            <a:extLst>
              <a:ext uri="{FF2B5EF4-FFF2-40B4-BE49-F238E27FC236}">
                <a16:creationId xmlns:a16="http://schemas.microsoft.com/office/drawing/2014/main" id="{502D79FA-EC00-0990-1F56-C55CB2427CD5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5281613" y="2838581"/>
            <a:ext cx="4398962" cy="1579483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調べたことを書いてみよう</a:t>
            </a:r>
          </a:p>
        </p:txBody>
      </p:sp>
      <p:pic>
        <p:nvPicPr>
          <p:cNvPr id="38" name="グラフィックス 37" descr="音楽 単色塗りつぶし">
            <a:extLst>
              <a:ext uri="{FF2B5EF4-FFF2-40B4-BE49-F238E27FC236}">
                <a16:creationId xmlns:a16="http://schemas.microsoft.com/office/drawing/2014/main" id="{65A88C59-9AE1-A517-F3CA-DC004809CD1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568439">
            <a:off x="9039227" y="4219062"/>
            <a:ext cx="511754" cy="511754"/>
          </a:xfrm>
          <a:prstGeom prst="rect">
            <a:avLst/>
          </a:prstGeom>
        </p:spPr>
      </p:pic>
      <p:pic>
        <p:nvPicPr>
          <p:cNvPr id="39" name="グラフィックス 38" descr="ヘ音記号 単色塗りつぶし">
            <a:extLst>
              <a:ext uri="{FF2B5EF4-FFF2-40B4-BE49-F238E27FC236}">
                <a16:creationId xmlns:a16="http://schemas.microsoft.com/office/drawing/2014/main" id="{BD9C85FC-5FAE-B1EA-E3F3-870D248E60A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0320198">
            <a:off x="119006" y="3372492"/>
            <a:ext cx="607590" cy="607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481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グループ化 75">
            <a:extLst>
              <a:ext uri="{FF2B5EF4-FFF2-40B4-BE49-F238E27FC236}">
                <a16:creationId xmlns:a16="http://schemas.microsoft.com/office/drawing/2014/main" id="{2D3EF87D-6359-DF10-EF5D-34BC19341F60}"/>
              </a:ext>
            </a:extLst>
          </p:cNvPr>
          <p:cNvGrpSpPr/>
          <p:nvPr userDrawn="1"/>
        </p:nvGrpSpPr>
        <p:grpSpPr>
          <a:xfrm>
            <a:off x="361830" y="2108859"/>
            <a:ext cx="4302053" cy="3781383"/>
            <a:chOff x="323429" y="2166950"/>
            <a:chExt cx="4302053" cy="3781383"/>
          </a:xfrm>
        </p:grpSpPr>
        <p:grpSp>
          <p:nvGrpSpPr>
            <p:cNvPr id="77" name="グループ化 76">
              <a:extLst>
                <a:ext uri="{FF2B5EF4-FFF2-40B4-BE49-F238E27FC236}">
                  <a16:creationId xmlns:a16="http://schemas.microsoft.com/office/drawing/2014/main" id="{4B950215-6DF5-3A71-87BF-3C26DBC72463}"/>
                </a:ext>
              </a:extLst>
            </p:cNvPr>
            <p:cNvGrpSpPr/>
            <p:nvPr userDrawn="1"/>
          </p:nvGrpSpPr>
          <p:grpSpPr>
            <a:xfrm>
              <a:off x="323429" y="2166950"/>
              <a:ext cx="4287906" cy="673069"/>
              <a:chOff x="368661" y="2053214"/>
              <a:chExt cx="4287906" cy="673069"/>
            </a:xfrm>
          </p:grpSpPr>
          <p:sp>
            <p:nvSpPr>
              <p:cNvPr id="84" name="フローチャート: 代替処理 83">
                <a:extLst>
                  <a:ext uri="{FF2B5EF4-FFF2-40B4-BE49-F238E27FC236}">
                    <a16:creationId xmlns:a16="http://schemas.microsoft.com/office/drawing/2014/main" id="{3A0C26DD-0E3B-DE46-9C0F-601CC94E90BD}"/>
                  </a:ext>
                </a:extLst>
              </p:cNvPr>
              <p:cNvSpPr/>
              <p:nvPr userDrawn="1"/>
            </p:nvSpPr>
            <p:spPr>
              <a:xfrm>
                <a:off x="935209" y="2053214"/>
                <a:ext cx="3721358" cy="673069"/>
              </a:xfrm>
              <a:prstGeom prst="flowChartAlternate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pic>
            <p:nvPicPr>
              <p:cNvPr id="85" name="グラフィックス 84" descr="バッジ 1 単色塗りつぶし">
                <a:extLst>
                  <a:ext uri="{FF2B5EF4-FFF2-40B4-BE49-F238E27FC236}">
                    <a16:creationId xmlns:a16="http://schemas.microsoft.com/office/drawing/2014/main" id="{6BABBE5D-A0DA-B417-6FF6-9F1CC71F822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368661" y="2111505"/>
                <a:ext cx="556488" cy="556488"/>
              </a:xfrm>
              <a:prstGeom prst="rect">
                <a:avLst/>
              </a:prstGeom>
            </p:spPr>
          </p:pic>
        </p:grpSp>
        <p:grpSp>
          <p:nvGrpSpPr>
            <p:cNvPr id="78" name="グループ化 77">
              <a:extLst>
                <a:ext uri="{FF2B5EF4-FFF2-40B4-BE49-F238E27FC236}">
                  <a16:creationId xmlns:a16="http://schemas.microsoft.com/office/drawing/2014/main" id="{19383BAF-5133-FAE6-9AEE-83E500ACFD89}"/>
                </a:ext>
              </a:extLst>
            </p:cNvPr>
            <p:cNvGrpSpPr/>
            <p:nvPr userDrawn="1"/>
          </p:nvGrpSpPr>
          <p:grpSpPr>
            <a:xfrm>
              <a:off x="323429" y="3721107"/>
              <a:ext cx="4287650" cy="673069"/>
              <a:chOff x="323429" y="3763884"/>
              <a:chExt cx="4287650" cy="673069"/>
            </a:xfrm>
          </p:grpSpPr>
          <p:pic>
            <p:nvPicPr>
              <p:cNvPr id="82" name="グラフィックス 81" descr="バッジ 単色塗りつぶし">
                <a:extLst>
                  <a:ext uri="{FF2B5EF4-FFF2-40B4-BE49-F238E27FC236}">
                    <a16:creationId xmlns:a16="http://schemas.microsoft.com/office/drawing/2014/main" id="{3F69CD89-CE68-6241-B5D8-599730E90E8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323429" y="3822174"/>
                <a:ext cx="556488" cy="556488"/>
              </a:xfrm>
              <a:prstGeom prst="rect">
                <a:avLst/>
              </a:prstGeom>
            </p:spPr>
          </p:pic>
          <p:sp>
            <p:nvSpPr>
              <p:cNvPr id="83" name="フローチャート: 代替処理 82">
                <a:extLst>
                  <a:ext uri="{FF2B5EF4-FFF2-40B4-BE49-F238E27FC236}">
                    <a16:creationId xmlns:a16="http://schemas.microsoft.com/office/drawing/2014/main" id="{4F004E2C-9B0D-C031-4C59-A1F6E17545FE}"/>
                  </a:ext>
                </a:extLst>
              </p:cNvPr>
              <p:cNvSpPr/>
              <p:nvPr userDrawn="1"/>
            </p:nvSpPr>
            <p:spPr>
              <a:xfrm>
                <a:off x="889721" y="3763884"/>
                <a:ext cx="3721358" cy="673069"/>
              </a:xfrm>
              <a:prstGeom prst="flowChartAlternate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</p:grpSp>
        <p:grpSp>
          <p:nvGrpSpPr>
            <p:cNvPr id="79" name="グループ化 78">
              <a:extLst>
                <a:ext uri="{FF2B5EF4-FFF2-40B4-BE49-F238E27FC236}">
                  <a16:creationId xmlns:a16="http://schemas.microsoft.com/office/drawing/2014/main" id="{65396E62-7B27-D215-CFB4-5F0FBD47B82D}"/>
                </a:ext>
              </a:extLst>
            </p:cNvPr>
            <p:cNvGrpSpPr/>
            <p:nvPr userDrawn="1"/>
          </p:nvGrpSpPr>
          <p:grpSpPr>
            <a:xfrm>
              <a:off x="323429" y="5275264"/>
              <a:ext cx="4302053" cy="673069"/>
              <a:chOff x="343980" y="5275264"/>
              <a:chExt cx="4302053" cy="673069"/>
            </a:xfrm>
          </p:grpSpPr>
          <p:pic>
            <p:nvPicPr>
              <p:cNvPr id="80" name="グラフィックス 79" descr="バッジ 3 単色塗りつぶし">
                <a:extLst>
                  <a:ext uri="{FF2B5EF4-FFF2-40B4-BE49-F238E27FC236}">
                    <a16:creationId xmlns:a16="http://schemas.microsoft.com/office/drawing/2014/main" id="{591BDA2E-4B9E-4CDE-9B5B-A2AC2A0F082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343980" y="5333554"/>
                <a:ext cx="556488" cy="556488"/>
              </a:xfrm>
              <a:prstGeom prst="rect">
                <a:avLst/>
              </a:prstGeom>
            </p:spPr>
          </p:pic>
          <p:sp>
            <p:nvSpPr>
              <p:cNvPr id="81" name="フローチャート: 代替処理 80">
                <a:extLst>
                  <a:ext uri="{FF2B5EF4-FFF2-40B4-BE49-F238E27FC236}">
                    <a16:creationId xmlns:a16="http://schemas.microsoft.com/office/drawing/2014/main" id="{62032D7B-AFA5-79DF-857F-6B59D6CA9500}"/>
                  </a:ext>
                </a:extLst>
              </p:cNvPr>
              <p:cNvSpPr/>
              <p:nvPr userDrawn="1"/>
            </p:nvSpPr>
            <p:spPr>
              <a:xfrm>
                <a:off x="924675" y="5275264"/>
                <a:ext cx="3721358" cy="673069"/>
              </a:xfrm>
              <a:prstGeom prst="flowChartAlternate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</p:grpSp>
      </p:grpSp>
      <p:sp>
        <p:nvSpPr>
          <p:cNvPr id="7" name="スクロール: 横 6">
            <a:extLst>
              <a:ext uri="{FF2B5EF4-FFF2-40B4-BE49-F238E27FC236}">
                <a16:creationId xmlns:a16="http://schemas.microsoft.com/office/drawing/2014/main" id="{AFC754A8-0B45-0E3F-95FB-BA12FE65CF11}"/>
              </a:ext>
            </a:extLst>
          </p:cNvPr>
          <p:cNvSpPr/>
          <p:nvPr userDrawn="1"/>
        </p:nvSpPr>
        <p:spPr>
          <a:xfrm>
            <a:off x="295931" y="213308"/>
            <a:ext cx="4428162" cy="1784248"/>
          </a:xfrm>
          <a:prstGeom prst="horizontalScroll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AE35DA2-1E11-3930-D4C8-ACE3B856226B}"/>
              </a:ext>
            </a:extLst>
          </p:cNvPr>
          <p:cNvSpPr txBox="1"/>
          <p:nvPr userDrawn="1"/>
        </p:nvSpPr>
        <p:spPr>
          <a:xfrm>
            <a:off x="569211" y="566924"/>
            <a:ext cx="38610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この音が好きだった！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8C078AC9-0A8E-7079-7BF6-CBD32717FA03}"/>
              </a:ext>
            </a:extLst>
          </p:cNvPr>
          <p:cNvSpPr txBox="1"/>
          <p:nvPr userDrawn="1"/>
        </p:nvSpPr>
        <p:spPr>
          <a:xfrm>
            <a:off x="323432" y="1112142"/>
            <a:ext cx="38610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ADLaM Display" panose="02010000000000000000" pitchFamily="2" charset="0"/>
              </a:rPr>
              <a:t>BEST</a:t>
            </a:r>
            <a:r>
              <a:rPr kumimoji="1"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ADLaM Display" panose="02010000000000000000" pitchFamily="2" charset="0"/>
              </a:rPr>
              <a:t> ３</a:t>
            </a:r>
          </a:p>
        </p:txBody>
      </p:sp>
      <p:pic>
        <p:nvPicPr>
          <p:cNvPr id="9" name="グラフィックス 8" descr="王冠 単色塗りつぶし">
            <a:extLst>
              <a:ext uri="{FF2B5EF4-FFF2-40B4-BE49-F238E27FC236}">
                <a16:creationId xmlns:a16="http://schemas.microsoft.com/office/drawing/2014/main" id="{BC4DC8D1-04C8-42A7-927E-77BED6FAC2F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027553" y="1072853"/>
            <a:ext cx="706998" cy="562509"/>
          </a:xfrm>
          <a:prstGeom prst="rect">
            <a:avLst/>
          </a:prstGeom>
        </p:spPr>
      </p:pic>
      <p:pic>
        <p:nvPicPr>
          <p:cNvPr id="23" name="グラフィックス 22" descr="幽霊 枠線">
            <a:extLst>
              <a:ext uri="{FF2B5EF4-FFF2-40B4-BE49-F238E27FC236}">
                <a16:creationId xmlns:a16="http://schemas.microsoft.com/office/drawing/2014/main" id="{6F0D0AF1-140E-B794-C6DB-6C10DD667312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476814" y="3744805"/>
            <a:ext cx="583774" cy="583774"/>
          </a:xfrm>
          <a:prstGeom prst="rect">
            <a:avLst/>
          </a:prstGeom>
        </p:spPr>
      </p:pic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FC3FA615-CBCD-7611-B744-D702B559ADA2}"/>
              </a:ext>
            </a:extLst>
          </p:cNvPr>
          <p:cNvGrpSpPr/>
          <p:nvPr userDrawn="1"/>
        </p:nvGrpSpPr>
        <p:grpSpPr>
          <a:xfrm>
            <a:off x="5181909" y="198020"/>
            <a:ext cx="4428162" cy="1784248"/>
            <a:chOff x="5181959" y="213308"/>
            <a:chExt cx="4428162" cy="1784248"/>
          </a:xfrm>
        </p:grpSpPr>
        <p:sp>
          <p:nvSpPr>
            <p:cNvPr id="39" name="スクロール: 横 38">
              <a:extLst>
                <a:ext uri="{FF2B5EF4-FFF2-40B4-BE49-F238E27FC236}">
                  <a16:creationId xmlns:a16="http://schemas.microsoft.com/office/drawing/2014/main" id="{1D97C41C-30D9-01A1-9AAC-AD779E680669}"/>
                </a:ext>
              </a:extLst>
            </p:cNvPr>
            <p:cNvSpPr/>
            <p:nvPr userDrawn="1"/>
          </p:nvSpPr>
          <p:spPr>
            <a:xfrm>
              <a:off x="5181959" y="213308"/>
              <a:ext cx="4428162" cy="1784248"/>
            </a:xfrm>
            <a:prstGeom prst="horizontalScroll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A3A5C411-FD36-DCC0-2455-1D3CACCF05EA}"/>
                </a:ext>
              </a:extLst>
            </p:cNvPr>
            <p:cNvSpPr txBox="1"/>
            <p:nvPr userDrawn="1"/>
          </p:nvSpPr>
          <p:spPr>
            <a:xfrm>
              <a:off x="5476814" y="573680"/>
              <a:ext cx="386105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28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この楽器むずかしい！</a:t>
              </a:r>
            </a:p>
          </p:txBody>
        </p:sp>
      </p:grp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2F98779E-F290-DC66-A623-AB62D2DB7E4E}"/>
              </a:ext>
            </a:extLst>
          </p:cNvPr>
          <p:cNvSpPr txBox="1"/>
          <p:nvPr userDrawn="1"/>
        </p:nvSpPr>
        <p:spPr>
          <a:xfrm>
            <a:off x="5181909" y="1100543"/>
            <a:ext cx="38610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BEST</a:t>
            </a:r>
            <a:r>
              <a:rPr kumimoji="1"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３</a:t>
            </a:r>
          </a:p>
        </p:txBody>
      </p:sp>
      <p:pic>
        <p:nvPicPr>
          <p:cNvPr id="33" name="グラフィックス 32" descr="驚いた顔 (塗りつぶし) 単色塗りつぶし">
            <a:extLst>
              <a:ext uri="{FF2B5EF4-FFF2-40B4-BE49-F238E27FC236}">
                <a16:creationId xmlns:a16="http://schemas.microsoft.com/office/drawing/2014/main" id="{6A007323-5715-4FC3-8F1A-182FC29BC3E1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949132" y="1054545"/>
            <a:ext cx="599124" cy="599124"/>
          </a:xfrm>
          <a:prstGeom prst="rect">
            <a:avLst/>
          </a:prstGeom>
        </p:spPr>
      </p:pic>
      <p:grpSp>
        <p:nvGrpSpPr>
          <p:cNvPr id="75" name="グループ化 74">
            <a:extLst>
              <a:ext uri="{FF2B5EF4-FFF2-40B4-BE49-F238E27FC236}">
                <a16:creationId xmlns:a16="http://schemas.microsoft.com/office/drawing/2014/main" id="{11343925-AC12-801D-F97F-BF8D14496600}"/>
              </a:ext>
            </a:extLst>
          </p:cNvPr>
          <p:cNvGrpSpPr/>
          <p:nvPr userDrawn="1"/>
        </p:nvGrpSpPr>
        <p:grpSpPr>
          <a:xfrm>
            <a:off x="5308018" y="2091808"/>
            <a:ext cx="4302053" cy="3781383"/>
            <a:chOff x="323429" y="2166950"/>
            <a:chExt cx="4302053" cy="3781383"/>
          </a:xfrm>
        </p:grpSpPr>
        <p:grpSp>
          <p:nvGrpSpPr>
            <p:cNvPr id="72" name="グループ化 71">
              <a:extLst>
                <a:ext uri="{FF2B5EF4-FFF2-40B4-BE49-F238E27FC236}">
                  <a16:creationId xmlns:a16="http://schemas.microsoft.com/office/drawing/2014/main" id="{475D3713-7DF4-5C88-4BFE-ACC6D12F560F}"/>
                </a:ext>
              </a:extLst>
            </p:cNvPr>
            <p:cNvGrpSpPr/>
            <p:nvPr userDrawn="1"/>
          </p:nvGrpSpPr>
          <p:grpSpPr>
            <a:xfrm>
              <a:off x="323429" y="2166950"/>
              <a:ext cx="4287906" cy="673069"/>
              <a:chOff x="368661" y="2053214"/>
              <a:chExt cx="4287906" cy="673069"/>
            </a:xfrm>
          </p:grpSpPr>
          <p:sp>
            <p:nvSpPr>
              <p:cNvPr id="56" name="フローチャート: 代替処理 55">
                <a:extLst>
                  <a:ext uri="{FF2B5EF4-FFF2-40B4-BE49-F238E27FC236}">
                    <a16:creationId xmlns:a16="http://schemas.microsoft.com/office/drawing/2014/main" id="{9BF155F0-B99A-E8F4-F4E9-801FF059ACA3}"/>
                  </a:ext>
                </a:extLst>
              </p:cNvPr>
              <p:cNvSpPr/>
              <p:nvPr userDrawn="1"/>
            </p:nvSpPr>
            <p:spPr>
              <a:xfrm>
                <a:off x="935209" y="2053214"/>
                <a:ext cx="3721358" cy="673069"/>
              </a:xfrm>
              <a:prstGeom prst="flowChartAlternate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pic>
            <p:nvPicPr>
              <p:cNvPr id="46" name="グラフィックス 45" descr="バッジ 1 単色塗りつぶし">
                <a:extLst>
                  <a:ext uri="{FF2B5EF4-FFF2-40B4-BE49-F238E27FC236}">
                    <a16:creationId xmlns:a16="http://schemas.microsoft.com/office/drawing/2014/main" id="{A4B350E6-D448-B920-96DF-FE6348938836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368661" y="2111505"/>
                <a:ext cx="556488" cy="556488"/>
              </a:xfrm>
              <a:prstGeom prst="rect">
                <a:avLst/>
              </a:prstGeom>
            </p:spPr>
          </p:pic>
        </p:grpSp>
        <p:grpSp>
          <p:nvGrpSpPr>
            <p:cNvPr id="73" name="グループ化 72">
              <a:extLst>
                <a:ext uri="{FF2B5EF4-FFF2-40B4-BE49-F238E27FC236}">
                  <a16:creationId xmlns:a16="http://schemas.microsoft.com/office/drawing/2014/main" id="{A2FA47A7-5D0C-70A0-2FBD-8DE01E336139}"/>
                </a:ext>
              </a:extLst>
            </p:cNvPr>
            <p:cNvGrpSpPr/>
            <p:nvPr userDrawn="1"/>
          </p:nvGrpSpPr>
          <p:grpSpPr>
            <a:xfrm>
              <a:off x="323429" y="3721107"/>
              <a:ext cx="4287650" cy="673069"/>
              <a:chOff x="323429" y="3763884"/>
              <a:chExt cx="4287650" cy="673069"/>
            </a:xfrm>
          </p:grpSpPr>
          <p:pic>
            <p:nvPicPr>
              <p:cNvPr id="48" name="グラフィックス 47" descr="バッジ 単色塗りつぶし">
                <a:extLst>
                  <a:ext uri="{FF2B5EF4-FFF2-40B4-BE49-F238E27FC236}">
                    <a16:creationId xmlns:a16="http://schemas.microsoft.com/office/drawing/2014/main" id="{EC76BAB6-385B-F561-C480-F673B22D2B7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tretch>
                <a:fillRect/>
              </a:stretch>
            </p:blipFill>
            <p:spPr>
              <a:xfrm>
                <a:off x="323429" y="3822174"/>
                <a:ext cx="556488" cy="556488"/>
              </a:xfrm>
              <a:prstGeom prst="rect">
                <a:avLst/>
              </a:prstGeom>
            </p:spPr>
          </p:pic>
          <p:sp>
            <p:nvSpPr>
              <p:cNvPr id="67" name="フローチャート: 代替処理 66">
                <a:extLst>
                  <a:ext uri="{FF2B5EF4-FFF2-40B4-BE49-F238E27FC236}">
                    <a16:creationId xmlns:a16="http://schemas.microsoft.com/office/drawing/2014/main" id="{EA4D7DAC-1247-171E-EF8F-51B83485CBA6}"/>
                  </a:ext>
                </a:extLst>
              </p:cNvPr>
              <p:cNvSpPr/>
              <p:nvPr userDrawn="1"/>
            </p:nvSpPr>
            <p:spPr>
              <a:xfrm>
                <a:off x="889721" y="3763884"/>
                <a:ext cx="3721358" cy="673069"/>
              </a:xfrm>
              <a:prstGeom prst="flowChartAlternate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</p:grpSp>
        <p:grpSp>
          <p:nvGrpSpPr>
            <p:cNvPr id="74" name="グループ化 73">
              <a:extLst>
                <a:ext uri="{FF2B5EF4-FFF2-40B4-BE49-F238E27FC236}">
                  <a16:creationId xmlns:a16="http://schemas.microsoft.com/office/drawing/2014/main" id="{05B883DB-14AD-0EAA-0CD1-6AFC84EC5D94}"/>
                </a:ext>
              </a:extLst>
            </p:cNvPr>
            <p:cNvGrpSpPr/>
            <p:nvPr userDrawn="1"/>
          </p:nvGrpSpPr>
          <p:grpSpPr>
            <a:xfrm>
              <a:off x="323429" y="5275264"/>
              <a:ext cx="4302053" cy="673069"/>
              <a:chOff x="343980" y="5275264"/>
              <a:chExt cx="4302053" cy="673069"/>
            </a:xfrm>
          </p:grpSpPr>
          <p:pic>
            <p:nvPicPr>
              <p:cNvPr id="50" name="グラフィックス 49" descr="バッジ 3 単色塗りつぶし">
                <a:extLst>
                  <a:ext uri="{FF2B5EF4-FFF2-40B4-BE49-F238E27FC236}">
                    <a16:creationId xmlns:a16="http://schemas.microsoft.com/office/drawing/2014/main" id="{5380609C-3E0F-517B-81E5-440F936E2BB3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9"/>
                  </a:ext>
                </a:extLst>
              </a:blip>
              <a:stretch>
                <a:fillRect/>
              </a:stretch>
            </p:blipFill>
            <p:spPr>
              <a:xfrm>
                <a:off x="343980" y="5333554"/>
                <a:ext cx="556488" cy="556488"/>
              </a:xfrm>
              <a:prstGeom prst="rect">
                <a:avLst/>
              </a:prstGeom>
            </p:spPr>
          </p:pic>
          <p:sp>
            <p:nvSpPr>
              <p:cNvPr id="68" name="フローチャート: 代替処理 67">
                <a:extLst>
                  <a:ext uri="{FF2B5EF4-FFF2-40B4-BE49-F238E27FC236}">
                    <a16:creationId xmlns:a16="http://schemas.microsoft.com/office/drawing/2014/main" id="{CAB8BCE3-CFE1-8030-0B91-808F8B6174AB}"/>
                  </a:ext>
                </a:extLst>
              </p:cNvPr>
              <p:cNvSpPr/>
              <p:nvPr userDrawn="1"/>
            </p:nvSpPr>
            <p:spPr>
              <a:xfrm>
                <a:off x="924675" y="5275264"/>
                <a:ext cx="3721358" cy="673069"/>
              </a:xfrm>
              <a:prstGeom prst="flowChartAlternateProcess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</p:grpSp>
      </p:grpSp>
      <p:sp>
        <p:nvSpPr>
          <p:cNvPr id="87" name="テキスト プレースホルダー 86">
            <a:extLst>
              <a:ext uri="{FF2B5EF4-FFF2-40B4-BE49-F238E27FC236}">
                <a16:creationId xmlns:a16="http://schemas.microsoft.com/office/drawing/2014/main" id="{CA6F69DF-C313-0E2C-EEE3-C03A3A72AD6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37970" y="2118978"/>
            <a:ext cx="3707682" cy="67307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楽器を名前を入れよう</a:t>
            </a:r>
          </a:p>
        </p:txBody>
      </p:sp>
      <p:sp>
        <p:nvSpPr>
          <p:cNvPr id="88" name="テキスト プレースホルダー 86">
            <a:extLst>
              <a:ext uri="{FF2B5EF4-FFF2-40B4-BE49-F238E27FC236}">
                <a16:creationId xmlns:a16="http://schemas.microsoft.com/office/drawing/2014/main" id="{F566D4C2-2702-F264-1A85-92CC2C5F215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3567" y="3673134"/>
            <a:ext cx="3707682" cy="67307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楽器を名前を入れよう</a:t>
            </a:r>
          </a:p>
        </p:txBody>
      </p:sp>
      <p:sp>
        <p:nvSpPr>
          <p:cNvPr id="89" name="テキスト プレースホルダー 86">
            <a:extLst>
              <a:ext uri="{FF2B5EF4-FFF2-40B4-BE49-F238E27FC236}">
                <a16:creationId xmlns:a16="http://schemas.microsoft.com/office/drawing/2014/main" id="{2C594113-8CD2-AF3D-D3A7-2CF61DDAAF0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44808" y="5227291"/>
            <a:ext cx="3707682" cy="67307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kumimoji="1" lang="ja-JP" altLang="en-US" dirty="0"/>
              <a:t>楽器を名前を入れよう</a:t>
            </a:r>
          </a:p>
        </p:txBody>
      </p:sp>
      <p:sp>
        <p:nvSpPr>
          <p:cNvPr id="92" name="テキスト プレースホルダー 91">
            <a:extLst>
              <a:ext uri="{FF2B5EF4-FFF2-40B4-BE49-F238E27FC236}">
                <a16:creationId xmlns:a16="http://schemas.microsoft.com/office/drawing/2014/main" id="{96ABB983-D9A1-2250-E239-4B975E4BC37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68060" y="2097855"/>
            <a:ext cx="3706812" cy="6731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楽器の名前を入れよう</a:t>
            </a:r>
          </a:p>
        </p:txBody>
      </p:sp>
      <p:sp>
        <p:nvSpPr>
          <p:cNvPr id="96" name="テキスト プレースホルダー 95">
            <a:extLst>
              <a:ext uri="{FF2B5EF4-FFF2-40B4-BE49-F238E27FC236}">
                <a16:creationId xmlns:a16="http://schemas.microsoft.com/office/drawing/2014/main" id="{F5CE0B02-D849-0461-7622-942A205E32B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868060" y="3656870"/>
            <a:ext cx="3721100" cy="6731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楽器の名前を入れよう</a:t>
            </a:r>
          </a:p>
        </p:txBody>
      </p:sp>
      <p:sp>
        <p:nvSpPr>
          <p:cNvPr id="98" name="テキスト プレースホルダー 97">
            <a:extLst>
              <a:ext uri="{FF2B5EF4-FFF2-40B4-BE49-F238E27FC236}">
                <a16:creationId xmlns:a16="http://schemas.microsoft.com/office/drawing/2014/main" id="{7AC53078-E46D-6BB2-C4A0-7C700B90AF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868060" y="5206180"/>
            <a:ext cx="3721100" cy="6731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楽器の名前を入れよう</a:t>
            </a:r>
          </a:p>
        </p:txBody>
      </p:sp>
      <p:sp>
        <p:nvSpPr>
          <p:cNvPr id="100" name="テキスト プレースホルダー 99">
            <a:extLst>
              <a:ext uri="{FF2B5EF4-FFF2-40B4-BE49-F238E27FC236}">
                <a16:creationId xmlns:a16="http://schemas.microsoft.com/office/drawing/2014/main" id="{58B7F054-CD2A-1520-F27B-83EAC30A36B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5189" y="2877233"/>
            <a:ext cx="3721100" cy="673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▶理由を書いてみよう</a:t>
            </a:r>
          </a:p>
        </p:txBody>
      </p:sp>
      <p:sp>
        <p:nvSpPr>
          <p:cNvPr id="101" name="テキスト プレースホルダー 99">
            <a:extLst>
              <a:ext uri="{FF2B5EF4-FFF2-40B4-BE49-F238E27FC236}">
                <a16:creationId xmlns:a16="http://schemas.microsoft.com/office/drawing/2014/main" id="{CF3A7368-35BA-775B-0C0A-F293747B5BC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31390" y="4469006"/>
            <a:ext cx="3721100" cy="673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▶理由を書いてみよう</a:t>
            </a:r>
          </a:p>
        </p:txBody>
      </p:sp>
      <p:sp>
        <p:nvSpPr>
          <p:cNvPr id="102" name="テキスト プレースホルダー 99">
            <a:extLst>
              <a:ext uri="{FF2B5EF4-FFF2-40B4-BE49-F238E27FC236}">
                <a16:creationId xmlns:a16="http://schemas.microsoft.com/office/drawing/2014/main" id="{5744B078-59D9-365A-C28F-F216FD766C8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16858" y="5985547"/>
            <a:ext cx="3721100" cy="673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▶理由を書いてみよう</a:t>
            </a:r>
          </a:p>
        </p:txBody>
      </p:sp>
      <p:sp>
        <p:nvSpPr>
          <p:cNvPr id="103" name="テキスト プレースホルダー 99">
            <a:extLst>
              <a:ext uri="{FF2B5EF4-FFF2-40B4-BE49-F238E27FC236}">
                <a16:creationId xmlns:a16="http://schemas.microsoft.com/office/drawing/2014/main" id="{686DB624-F31D-77D5-B6FE-A33CE87CCB9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864506" y="2864580"/>
            <a:ext cx="3721100" cy="673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▶理由を書いてみよう</a:t>
            </a:r>
          </a:p>
        </p:txBody>
      </p:sp>
      <p:sp>
        <p:nvSpPr>
          <p:cNvPr id="104" name="テキスト プレースホルダー 99">
            <a:extLst>
              <a:ext uri="{FF2B5EF4-FFF2-40B4-BE49-F238E27FC236}">
                <a16:creationId xmlns:a16="http://schemas.microsoft.com/office/drawing/2014/main" id="{BA1C64C3-AA08-3F49-F6CC-39A74C5C90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891875" y="4438224"/>
            <a:ext cx="3721100" cy="673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▶理由を書いてみよう</a:t>
            </a:r>
          </a:p>
        </p:txBody>
      </p:sp>
      <p:sp>
        <p:nvSpPr>
          <p:cNvPr id="105" name="テキスト プレースホルダー 99">
            <a:extLst>
              <a:ext uri="{FF2B5EF4-FFF2-40B4-BE49-F238E27FC236}">
                <a16:creationId xmlns:a16="http://schemas.microsoft.com/office/drawing/2014/main" id="{E3457AB7-A166-0EEE-7894-61189E9043A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874568" y="5981476"/>
            <a:ext cx="3721100" cy="673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▶理由を書いてみよう</a:t>
            </a:r>
          </a:p>
        </p:txBody>
      </p:sp>
      <p:grpSp>
        <p:nvGrpSpPr>
          <p:cNvPr id="108" name="グループ化 107">
            <a:extLst>
              <a:ext uri="{FF2B5EF4-FFF2-40B4-BE49-F238E27FC236}">
                <a16:creationId xmlns:a16="http://schemas.microsoft.com/office/drawing/2014/main" id="{2CF765F6-407C-32B9-6347-4CC9DDA23E56}"/>
              </a:ext>
            </a:extLst>
          </p:cNvPr>
          <p:cNvGrpSpPr/>
          <p:nvPr userDrawn="1"/>
        </p:nvGrpSpPr>
        <p:grpSpPr>
          <a:xfrm>
            <a:off x="142327" y="2882285"/>
            <a:ext cx="698643" cy="369332"/>
            <a:chOff x="4888989" y="3010607"/>
            <a:chExt cx="698643" cy="369332"/>
          </a:xfrm>
        </p:grpSpPr>
        <p:sp>
          <p:nvSpPr>
            <p:cNvPr id="107" name="フローチャート: 端子 106">
              <a:extLst>
                <a:ext uri="{FF2B5EF4-FFF2-40B4-BE49-F238E27FC236}">
                  <a16:creationId xmlns:a16="http://schemas.microsoft.com/office/drawing/2014/main" id="{C5AD118D-6729-DD10-6E84-172AFD365415}"/>
                </a:ext>
              </a:extLst>
            </p:cNvPr>
            <p:cNvSpPr/>
            <p:nvPr userDrawn="1"/>
          </p:nvSpPr>
          <p:spPr>
            <a:xfrm>
              <a:off x="4888989" y="3010607"/>
              <a:ext cx="698643" cy="369332"/>
            </a:xfrm>
            <a:prstGeom prst="flowChartTerminator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06" name="テキスト ボックス 105">
              <a:extLst>
                <a:ext uri="{FF2B5EF4-FFF2-40B4-BE49-F238E27FC236}">
                  <a16:creationId xmlns:a16="http://schemas.microsoft.com/office/drawing/2014/main" id="{69F416FB-EEC6-C425-9A5C-8E1475FAB108}"/>
                </a:ext>
              </a:extLst>
            </p:cNvPr>
            <p:cNvSpPr txBox="1"/>
            <p:nvPr userDrawn="1"/>
          </p:nvSpPr>
          <p:spPr>
            <a:xfrm>
              <a:off x="4888989" y="3056773"/>
              <a:ext cx="69864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理由</a:t>
              </a:r>
            </a:p>
          </p:txBody>
        </p:sp>
      </p:grpSp>
      <p:grpSp>
        <p:nvGrpSpPr>
          <p:cNvPr id="109" name="グループ化 108">
            <a:extLst>
              <a:ext uri="{FF2B5EF4-FFF2-40B4-BE49-F238E27FC236}">
                <a16:creationId xmlns:a16="http://schemas.microsoft.com/office/drawing/2014/main" id="{3A41C2BA-287B-FA23-6CFE-498DA869920A}"/>
              </a:ext>
            </a:extLst>
          </p:cNvPr>
          <p:cNvGrpSpPr/>
          <p:nvPr userDrawn="1"/>
        </p:nvGrpSpPr>
        <p:grpSpPr>
          <a:xfrm>
            <a:off x="142328" y="4447388"/>
            <a:ext cx="698643" cy="369332"/>
            <a:chOff x="4888989" y="3010607"/>
            <a:chExt cx="698643" cy="369332"/>
          </a:xfrm>
        </p:grpSpPr>
        <p:sp>
          <p:nvSpPr>
            <p:cNvPr id="110" name="フローチャート: 端子 109">
              <a:extLst>
                <a:ext uri="{FF2B5EF4-FFF2-40B4-BE49-F238E27FC236}">
                  <a16:creationId xmlns:a16="http://schemas.microsoft.com/office/drawing/2014/main" id="{777B78E0-F829-82AC-F2C3-A1DED00F25C9}"/>
                </a:ext>
              </a:extLst>
            </p:cNvPr>
            <p:cNvSpPr/>
            <p:nvPr userDrawn="1"/>
          </p:nvSpPr>
          <p:spPr>
            <a:xfrm>
              <a:off x="4888989" y="3010607"/>
              <a:ext cx="698643" cy="369332"/>
            </a:xfrm>
            <a:prstGeom prst="flowChartTerminator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11" name="テキスト ボックス 110">
              <a:extLst>
                <a:ext uri="{FF2B5EF4-FFF2-40B4-BE49-F238E27FC236}">
                  <a16:creationId xmlns:a16="http://schemas.microsoft.com/office/drawing/2014/main" id="{69635925-255F-BE8A-B854-1C8209649834}"/>
                </a:ext>
              </a:extLst>
            </p:cNvPr>
            <p:cNvSpPr txBox="1"/>
            <p:nvPr userDrawn="1"/>
          </p:nvSpPr>
          <p:spPr>
            <a:xfrm>
              <a:off x="4888989" y="3056773"/>
              <a:ext cx="69864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理由</a:t>
              </a:r>
            </a:p>
          </p:txBody>
        </p:sp>
      </p:grpSp>
      <p:grpSp>
        <p:nvGrpSpPr>
          <p:cNvPr id="112" name="グループ化 111">
            <a:extLst>
              <a:ext uri="{FF2B5EF4-FFF2-40B4-BE49-F238E27FC236}">
                <a16:creationId xmlns:a16="http://schemas.microsoft.com/office/drawing/2014/main" id="{24D12F78-F392-D1DC-1C44-E6208F3ADA5D}"/>
              </a:ext>
            </a:extLst>
          </p:cNvPr>
          <p:cNvGrpSpPr/>
          <p:nvPr userDrawn="1"/>
        </p:nvGrpSpPr>
        <p:grpSpPr>
          <a:xfrm>
            <a:off x="142326" y="5985969"/>
            <a:ext cx="698643" cy="369332"/>
            <a:chOff x="4888989" y="3010607"/>
            <a:chExt cx="698643" cy="369332"/>
          </a:xfrm>
        </p:grpSpPr>
        <p:sp>
          <p:nvSpPr>
            <p:cNvPr id="113" name="フローチャート: 端子 112">
              <a:extLst>
                <a:ext uri="{FF2B5EF4-FFF2-40B4-BE49-F238E27FC236}">
                  <a16:creationId xmlns:a16="http://schemas.microsoft.com/office/drawing/2014/main" id="{FF22AD2F-0FD6-4DBC-5E70-E43AA81A1D02}"/>
                </a:ext>
              </a:extLst>
            </p:cNvPr>
            <p:cNvSpPr/>
            <p:nvPr userDrawn="1"/>
          </p:nvSpPr>
          <p:spPr>
            <a:xfrm>
              <a:off x="4888989" y="3010607"/>
              <a:ext cx="698643" cy="369332"/>
            </a:xfrm>
            <a:prstGeom prst="flowChartTerminator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14" name="テキスト ボックス 113">
              <a:extLst>
                <a:ext uri="{FF2B5EF4-FFF2-40B4-BE49-F238E27FC236}">
                  <a16:creationId xmlns:a16="http://schemas.microsoft.com/office/drawing/2014/main" id="{9DD20967-356A-9C4E-1645-196FADF23599}"/>
                </a:ext>
              </a:extLst>
            </p:cNvPr>
            <p:cNvSpPr txBox="1"/>
            <p:nvPr userDrawn="1"/>
          </p:nvSpPr>
          <p:spPr>
            <a:xfrm>
              <a:off x="4888989" y="3056773"/>
              <a:ext cx="69864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理由</a:t>
              </a:r>
            </a:p>
          </p:txBody>
        </p:sp>
      </p:grpSp>
      <p:grpSp>
        <p:nvGrpSpPr>
          <p:cNvPr id="115" name="グループ化 114">
            <a:extLst>
              <a:ext uri="{FF2B5EF4-FFF2-40B4-BE49-F238E27FC236}">
                <a16:creationId xmlns:a16="http://schemas.microsoft.com/office/drawing/2014/main" id="{91EFB884-8168-79C5-341D-69C6A806DF52}"/>
              </a:ext>
            </a:extLst>
          </p:cNvPr>
          <p:cNvGrpSpPr/>
          <p:nvPr userDrawn="1"/>
        </p:nvGrpSpPr>
        <p:grpSpPr>
          <a:xfrm>
            <a:off x="5113319" y="2860027"/>
            <a:ext cx="698643" cy="369332"/>
            <a:chOff x="4888989" y="3010607"/>
            <a:chExt cx="698643" cy="369332"/>
          </a:xfrm>
        </p:grpSpPr>
        <p:sp>
          <p:nvSpPr>
            <p:cNvPr id="116" name="フローチャート: 端子 115">
              <a:extLst>
                <a:ext uri="{FF2B5EF4-FFF2-40B4-BE49-F238E27FC236}">
                  <a16:creationId xmlns:a16="http://schemas.microsoft.com/office/drawing/2014/main" id="{48A77EBC-13AD-AA5C-E71B-E71A45786F26}"/>
                </a:ext>
              </a:extLst>
            </p:cNvPr>
            <p:cNvSpPr/>
            <p:nvPr userDrawn="1"/>
          </p:nvSpPr>
          <p:spPr>
            <a:xfrm>
              <a:off x="4888989" y="3010607"/>
              <a:ext cx="698643" cy="369332"/>
            </a:xfrm>
            <a:prstGeom prst="flowChartTerminator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17" name="テキスト ボックス 116">
              <a:extLst>
                <a:ext uri="{FF2B5EF4-FFF2-40B4-BE49-F238E27FC236}">
                  <a16:creationId xmlns:a16="http://schemas.microsoft.com/office/drawing/2014/main" id="{753B568A-0CF4-8D64-25C9-8950DEC13351}"/>
                </a:ext>
              </a:extLst>
            </p:cNvPr>
            <p:cNvSpPr txBox="1"/>
            <p:nvPr userDrawn="1"/>
          </p:nvSpPr>
          <p:spPr>
            <a:xfrm>
              <a:off x="4888989" y="3056773"/>
              <a:ext cx="69864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理由</a:t>
              </a:r>
            </a:p>
          </p:txBody>
        </p:sp>
      </p:grpSp>
      <p:grpSp>
        <p:nvGrpSpPr>
          <p:cNvPr id="118" name="グループ化 117">
            <a:extLst>
              <a:ext uri="{FF2B5EF4-FFF2-40B4-BE49-F238E27FC236}">
                <a16:creationId xmlns:a16="http://schemas.microsoft.com/office/drawing/2014/main" id="{E9DCC07B-7DF0-7341-923C-44EE4CE06200}"/>
              </a:ext>
            </a:extLst>
          </p:cNvPr>
          <p:cNvGrpSpPr/>
          <p:nvPr userDrawn="1"/>
        </p:nvGrpSpPr>
        <p:grpSpPr>
          <a:xfrm>
            <a:off x="5113320" y="4425130"/>
            <a:ext cx="698643" cy="369332"/>
            <a:chOff x="4888989" y="3010607"/>
            <a:chExt cx="698643" cy="369332"/>
          </a:xfrm>
        </p:grpSpPr>
        <p:sp>
          <p:nvSpPr>
            <p:cNvPr id="119" name="フローチャート: 端子 118">
              <a:extLst>
                <a:ext uri="{FF2B5EF4-FFF2-40B4-BE49-F238E27FC236}">
                  <a16:creationId xmlns:a16="http://schemas.microsoft.com/office/drawing/2014/main" id="{8784781E-EE0E-0DCB-E7EF-22DC126FC2E8}"/>
                </a:ext>
              </a:extLst>
            </p:cNvPr>
            <p:cNvSpPr/>
            <p:nvPr userDrawn="1"/>
          </p:nvSpPr>
          <p:spPr>
            <a:xfrm>
              <a:off x="4888989" y="3010607"/>
              <a:ext cx="698643" cy="369332"/>
            </a:xfrm>
            <a:prstGeom prst="flowChartTerminator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20" name="テキスト ボックス 119">
              <a:extLst>
                <a:ext uri="{FF2B5EF4-FFF2-40B4-BE49-F238E27FC236}">
                  <a16:creationId xmlns:a16="http://schemas.microsoft.com/office/drawing/2014/main" id="{62750845-DF66-C21A-665A-993B33808A69}"/>
                </a:ext>
              </a:extLst>
            </p:cNvPr>
            <p:cNvSpPr txBox="1"/>
            <p:nvPr userDrawn="1"/>
          </p:nvSpPr>
          <p:spPr>
            <a:xfrm>
              <a:off x="4888989" y="3056773"/>
              <a:ext cx="69864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理由</a:t>
              </a:r>
            </a:p>
          </p:txBody>
        </p:sp>
      </p:grpSp>
      <p:grpSp>
        <p:nvGrpSpPr>
          <p:cNvPr id="121" name="グループ化 120">
            <a:extLst>
              <a:ext uri="{FF2B5EF4-FFF2-40B4-BE49-F238E27FC236}">
                <a16:creationId xmlns:a16="http://schemas.microsoft.com/office/drawing/2014/main" id="{03C97116-E4D2-AC72-EC54-648F0FB3C6C1}"/>
              </a:ext>
            </a:extLst>
          </p:cNvPr>
          <p:cNvGrpSpPr/>
          <p:nvPr userDrawn="1"/>
        </p:nvGrpSpPr>
        <p:grpSpPr>
          <a:xfrm>
            <a:off x="5113318" y="5963711"/>
            <a:ext cx="698643" cy="369332"/>
            <a:chOff x="4888989" y="3010607"/>
            <a:chExt cx="698643" cy="369332"/>
          </a:xfrm>
        </p:grpSpPr>
        <p:sp>
          <p:nvSpPr>
            <p:cNvPr id="122" name="フローチャート: 端子 121">
              <a:extLst>
                <a:ext uri="{FF2B5EF4-FFF2-40B4-BE49-F238E27FC236}">
                  <a16:creationId xmlns:a16="http://schemas.microsoft.com/office/drawing/2014/main" id="{76E87D8D-CAB6-C0BB-4DB5-7A2A53774C44}"/>
                </a:ext>
              </a:extLst>
            </p:cNvPr>
            <p:cNvSpPr/>
            <p:nvPr userDrawn="1"/>
          </p:nvSpPr>
          <p:spPr>
            <a:xfrm>
              <a:off x="4888989" y="3010607"/>
              <a:ext cx="698643" cy="369332"/>
            </a:xfrm>
            <a:prstGeom prst="flowChartTerminator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23" name="テキスト ボックス 122">
              <a:extLst>
                <a:ext uri="{FF2B5EF4-FFF2-40B4-BE49-F238E27FC236}">
                  <a16:creationId xmlns:a16="http://schemas.microsoft.com/office/drawing/2014/main" id="{FAA58392-424A-C6E8-5EE3-1F251FFCA454}"/>
                </a:ext>
              </a:extLst>
            </p:cNvPr>
            <p:cNvSpPr txBox="1"/>
            <p:nvPr userDrawn="1"/>
          </p:nvSpPr>
          <p:spPr>
            <a:xfrm>
              <a:off x="4888989" y="3056773"/>
              <a:ext cx="69864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理由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05617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BB52465-087C-9B17-1C4F-16A7AA673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D3D22F7-4907-924F-E5D0-DE114D9AA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1B5C1D-8DC7-B253-02C3-BC3AB9C067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BC5665-4964-4CBD-BE1C-36D85A326EA7}" type="datetimeFigureOut">
              <a:rPr kumimoji="1" lang="ja-JP" altLang="en-US" smtClean="0"/>
              <a:t>2024/6/21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64F8296-D1D4-C1A1-6E8B-90A32D29A9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167F06-E9E9-6D26-CA01-4C08900D0C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D1F1E2-F166-4A11-8AA0-4EA414C641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354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54" r:id="rId2"/>
    <p:sldLayoutId id="2147483752" r:id="rId3"/>
    <p:sldLayoutId id="2147483753" r:id="rId4"/>
    <p:sldLayoutId id="2147483763" r:id="rId5"/>
    <p:sldLayoutId id="2147483762" r:id="rId6"/>
    <p:sldLayoutId id="2147483761" r:id="rId7"/>
    <p:sldLayoutId id="2147483760" r:id="rId8"/>
    <p:sldLayoutId id="2147483764" r:id="rId9"/>
    <p:sldLayoutId id="2147483765" r:id="rId10"/>
    <p:sldLayoutId id="21474837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C2C50239-71AC-4100-C828-39A83531FD3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2447E18-8870-C0C7-64D9-372E842E216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B34BD16-AA8E-C473-1941-AFEE58F872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898DEAE-E622-6ED7-5C89-87111007E67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53066C19-7B80-B7A1-3D00-5C49D166C07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6B2791C9-45E6-33D0-F40C-A7B8289085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60022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0D6D330D-C04D-4B19-4A96-94E69527B1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38038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1296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テキスト プレースホルダー 59">
            <a:extLst>
              <a:ext uri="{FF2B5EF4-FFF2-40B4-BE49-F238E27FC236}">
                <a16:creationId xmlns:a16="http://schemas.microsoft.com/office/drawing/2014/main" id="{9ADA76CA-BFB0-CA3C-1C8D-6A6B9D8408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1" name="テキスト プレースホルダー 60">
            <a:extLst>
              <a:ext uri="{FF2B5EF4-FFF2-40B4-BE49-F238E27FC236}">
                <a16:creationId xmlns:a16="http://schemas.microsoft.com/office/drawing/2014/main" id="{C9C30EFE-36A2-D9EF-D0B0-6E85F92C9B2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2" name="図プレースホルダー 61">
            <a:extLst>
              <a:ext uri="{FF2B5EF4-FFF2-40B4-BE49-F238E27FC236}">
                <a16:creationId xmlns:a16="http://schemas.microsoft.com/office/drawing/2014/main" id="{AE98205F-27D0-B5C0-B483-C95F324BCB1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3" name="図プレースホルダー 62">
            <a:extLst>
              <a:ext uri="{FF2B5EF4-FFF2-40B4-BE49-F238E27FC236}">
                <a16:creationId xmlns:a16="http://schemas.microsoft.com/office/drawing/2014/main" id="{08430FE0-886A-F00E-1CA2-9CDB6CF8F9E4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4" name="図プレースホルダー 63">
            <a:extLst>
              <a:ext uri="{FF2B5EF4-FFF2-40B4-BE49-F238E27FC236}">
                <a16:creationId xmlns:a16="http://schemas.microsoft.com/office/drawing/2014/main" id="{B050D3CE-EBF4-90C2-EF7F-BB04418E4D71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5" name="図プレースホルダー 64">
            <a:extLst>
              <a:ext uri="{FF2B5EF4-FFF2-40B4-BE49-F238E27FC236}">
                <a16:creationId xmlns:a16="http://schemas.microsoft.com/office/drawing/2014/main" id="{305E09C7-0C47-B473-425D-03FD5F77143F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6" name="図プレースホルダー 65">
            <a:extLst>
              <a:ext uri="{FF2B5EF4-FFF2-40B4-BE49-F238E27FC236}">
                <a16:creationId xmlns:a16="http://schemas.microsoft.com/office/drawing/2014/main" id="{5C32E273-3488-22D4-3CFC-5C59C3BE1E05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7" name="テキスト プレースホルダー 66">
            <a:extLst>
              <a:ext uri="{FF2B5EF4-FFF2-40B4-BE49-F238E27FC236}">
                <a16:creationId xmlns:a16="http://schemas.microsoft.com/office/drawing/2014/main" id="{EE51B098-3DB6-8672-5A8D-3EA17F684D7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8" name="テキスト プレースホルダー 67">
            <a:extLst>
              <a:ext uri="{FF2B5EF4-FFF2-40B4-BE49-F238E27FC236}">
                <a16:creationId xmlns:a16="http://schemas.microsoft.com/office/drawing/2014/main" id="{82EFFE15-23F7-B736-54D2-9F96934A476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9" name="テキスト プレースホルダー 68">
            <a:extLst>
              <a:ext uri="{FF2B5EF4-FFF2-40B4-BE49-F238E27FC236}">
                <a16:creationId xmlns:a16="http://schemas.microsoft.com/office/drawing/2014/main" id="{B0C7912E-3C06-9430-3E45-9AB53B61F26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70" name="テキスト プレースホルダー 69">
            <a:extLst>
              <a:ext uri="{FF2B5EF4-FFF2-40B4-BE49-F238E27FC236}">
                <a16:creationId xmlns:a16="http://schemas.microsoft.com/office/drawing/2014/main" id="{0B75723E-2AA0-89EF-D74F-A614CED2189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71" name="テキスト プレースホルダー 70">
            <a:extLst>
              <a:ext uri="{FF2B5EF4-FFF2-40B4-BE49-F238E27FC236}">
                <a16:creationId xmlns:a16="http://schemas.microsoft.com/office/drawing/2014/main" id="{4AC626B4-38F3-41D3-6F46-CC88FB3EB1E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86434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8D6A91C1-2B35-65F0-DBAA-105578422D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217EB9D9-5A76-996F-89F1-2CA8164F8DB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2" name="図プレースホルダー 11">
            <a:extLst>
              <a:ext uri="{FF2B5EF4-FFF2-40B4-BE49-F238E27FC236}">
                <a16:creationId xmlns:a16="http://schemas.microsoft.com/office/drawing/2014/main" id="{D235D5FC-7F98-AAB0-BDCF-5044B43EFF7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3" name="図プレースホルダー 12">
            <a:extLst>
              <a:ext uri="{FF2B5EF4-FFF2-40B4-BE49-F238E27FC236}">
                <a16:creationId xmlns:a16="http://schemas.microsoft.com/office/drawing/2014/main" id="{93126809-77B4-6A8B-31F6-456CADDF2741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4" name="図プレースホルダー 13">
            <a:extLst>
              <a:ext uri="{FF2B5EF4-FFF2-40B4-BE49-F238E27FC236}">
                <a16:creationId xmlns:a16="http://schemas.microsoft.com/office/drawing/2014/main" id="{E4F388EF-556F-DBB4-7E39-FDCD5FCFE27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5" name="テキスト プレースホルダー 14">
            <a:extLst>
              <a:ext uri="{FF2B5EF4-FFF2-40B4-BE49-F238E27FC236}">
                <a16:creationId xmlns:a16="http://schemas.microsoft.com/office/drawing/2014/main" id="{11050A1A-EEC0-B48F-F633-A5324596E84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6" name="テキスト プレースホルダー 15">
            <a:extLst>
              <a:ext uri="{FF2B5EF4-FFF2-40B4-BE49-F238E27FC236}">
                <a16:creationId xmlns:a16="http://schemas.microsoft.com/office/drawing/2014/main" id="{D9394CFF-CFC5-589E-6629-7F102841374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17" name="テキスト プレースホルダー 16">
            <a:extLst>
              <a:ext uri="{FF2B5EF4-FFF2-40B4-BE49-F238E27FC236}">
                <a16:creationId xmlns:a16="http://schemas.microsoft.com/office/drawing/2014/main" id="{7D4B971E-B1AB-E669-7E47-CCD1BD02B81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7566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CD9DE84A-24DA-3C1A-C4A4-0C3DBA8D01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11E0A16-DD08-EABA-79F3-047F33D87CE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図プレースホルダー 3">
            <a:extLst>
              <a:ext uri="{FF2B5EF4-FFF2-40B4-BE49-F238E27FC236}">
                <a16:creationId xmlns:a16="http://schemas.microsoft.com/office/drawing/2014/main" id="{926BC00D-FC49-50AF-AD9C-4C841BB2078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2E803A7-3B0F-F141-2499-F9177E810D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81375255-13F7-3DA5-7796-96295F788C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228D7892-5048-83D1-009E-8C292A7D27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7788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F532AD55-3607-7086-E8DF-8667A7097E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F65B225-CF11-06D5-9E29-1F8E103F90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C284AF4-89F9-E6B5-E343-7899E2A04B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E5AAA1F9-16EA-C492-0D85-D9CFC9FDAD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174A374-F12E-FE1C-CBA0-A1C62AFCA46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図プレースホルダー 3">
            <a:extLst>
              <a:ext uri="{FF2B5EF4-FFF2-40B4-BE49-F238E27FC236}">
                <a16:creationId xmlns:a16="http://schemas.microsoft.com/office/drawing/2014/main" id="{E3FB2803-894C-304D-091B-D62ADD169E1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69269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4E8FBF93-E562-E2F0-F14F-1209F71E8F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74B576B-30EF-2BF9-FB75-53C01FB23BD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図プレースホルダー 3">
            <a:extLst>
              <a:ext uri="{FF2B5EF4-FFF2-40B4-BE49-F238E27FC236}">
                <a16:creationId xmlns:a16="http://schemas.microsoft.com/office/drawing/2014/main" id="{F0E7DC77-E324-1732-B5A3-2B079F280AC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DBEF327-4EF6-259A-76C1-371CC685B5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3B08D3C-CE66-85E2-CECA-AB472E7D3AD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F71D4D81-ECCB-6779-12A2-7287E78976E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0612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859BBDF3-E052-598C-1B0E-6FD80B5D94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DD13BCD-7911-570E-3E64-80BF518C68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図プレースホルダー 3">
            <a:extLst>
              <a:ext uri="{FF2B5EF4-FFF2-40B4-BE49-F238E27FC236}">
                <a16:creationId xmlns:a16="http://schemas.microsoft.com/office/drawing/2014/main" id="{93DBC014-AFD1-635A-965B-C009CA7FB85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2472A29-68F0-E2EA-9429-014274F54F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AE82A2A6-6CD4-1687-AE72-E083E25BEA4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12FF5619-8AF3-792D-F7A5-336EE6101E3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5493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DB4C9F85-0766-0354-7B9A-4B309D4BF3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A5E156C-2B33-EBAE-4476-3F7AA612F45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図プレースホルダー 3">
            <a:extLst>
              <a:ext uri="{FF2B5EF4-FFF2-40B4-BE49-F238E27FC236}">
                <a16:creationId xmlns:a16="http://schemas.microsoft.com/office/drawing/2014/main" id="{C3D37B8E-9B2A-0CF1-A839-D44D62EAD73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1E0F785-FE8B-722D-349B-9D0B451B0E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96A010BF-8D79-C1FE-0643-5AA7BF17E49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9F506B62-A4B0-6807-E1B6-FB3E3180DA9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5451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40674289-309B-4EF1-8B87-599BCA3A0A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37970" y="2118978"/>
            <a:ext cx="3707682" cy="673070"/>
          </a:xfrm>
        </p:spPr>
        <p:txBody>
          <a:bodyPr/>
          <a:lstStyle/>
          <a:p>
            <a:endParaRPr lang="ja-JP" altLang="en-US" dirty="0"/>
          </a:p>
        </p:txBody>
      </p:sp>
      <p:sp>
        <p:nvSpPr>
          <p:cNvPr id="52" name="テキスト プレースホルダー 51">
            <a:extLst>
              <a:ext uri="{FF2B5EF4-FFF2-40B4-BE49-F238E27FC236}">
                <a16:creationId xmlns:a16="http://schemas.microsoft.com/office/drawing/2014/main" id="{FA892430-AE95-64CE-7978-CA01E59AF37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53" name="テキスト プレースホルダー 52">
            <a:extLst>
              <a:ext uri="{FF2B5EF4-FFF2-40B4-BE49-F238E27FC236}">
                <a16:creationId xmlns:a16="http://schemas.microsoft.com/office/drawing/2014/main" id="{2713920C-CD72-4448-9328-23AEE37BC6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54" name="テキスト プレースホルダー 53">
            <a:extLst>
              <a:ext uri="{FF2B5EF4-FFF2-40B4-BE49-F238E27FC236}">
                <a16:creationId xmlns:a16="http://schemas.microsoft.com/office/drawing/2014/main" id="{AC2092C5-27D2-2DEC-C047-A538D65C2B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55" name="テキスト プレースホルダー 54">
            <a:extLst>
              <a:ext uri="{FF2B5EF4-FFF2-40B4-BE49-F238E27FC236}">
                <a16:creationId xmlns:a16="http://schemas.microsoft.com/office/drawing/2014/main" id="{1E273A20-085F-DED6-CAFA-3AD41EB8F3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56" name="テキスト プレースホルダー 55">
            <a:extLst>
              <a:ext uri="{FF2B5EF4-FFF2-40B4-BE49-F238E27FC236}">
                <a16:creationId xmlns:a16="http://schemas.microsoft.com/office/drawing/2014/main" id="{AC60555E-5CD6-3CE4-502D-0B2AA4C14A9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00381B04-F6A7-011E-090A-A0AA706F960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5189" y="2877233"/>
            <a:ext cx="3721100" cy="673100"/>
          </a:xfrm>
        </p:spPr>
        <p:txBody>
          <a:bodyPr/>
          <a:lstStyle/>
          <a:p>
            <a:endParaRPr lang="ja-JP" altLang="en-US" dirty="0"/>
          </a:p>
        </p:txBody>
      </p:sp>
      <p:sp>
        <p:nvSpPr>
          <p:cNvPr id="57" name="テキスト プレースホルダー 56">
            <a:extLst>
              <a:ext uri="{FF2B5EF4-FFF2-40B4-BE49-F238E27FC236}">
                <a16:creationId xmlns:a16="http://schemas.microsoft.com/office/drawing/2014/main" id="{DEA307F2-A4F1-74DB-5DED-58A971F291A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8" name="テキスト プレースホルダー 57">
            <a:extLst>
              <a:ext uri="{FF2B5EF4-FFF2-40B4-BE49-F238E27FC236}">
                <a16:creationId xmlns:a16="http://schemas.microsoft.com/office/drawing/2014/main" id="{503284BB-3626-11E2-3120-32BECFFABDE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9" name="テキスト プレースホルダー 58">
            <a:extLst>
              <a:ext uri="{FF2B5EF4-FFF2-40B4-BE49-F238E27FC236}">
                <a16:creationId xmlns:a16="http://schemas.microsoft.com/office/drawing/2014/main" id="{AE22D2F2-869F-5B0D-2A63-6A407F571DF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0" name="テキスト プレースホルダー 59">
            <a:extLst>
              <a:ext uri="{FF2B5EF4-FFF2-40B4-BE49-F238E27FC236}">
                <a16:creationId xmlns:a16="http://schemas.microsoft.com/office/drawing/2014/main" id="{8F18ED4F-910C-A8E1-01E4-60C77C8BF13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1" name="テキスト プレースホルダー 60">
            <a:extLst>
              <a:ext uri="{FF2B5EF4-FFF2-40B4-BE49-F238E27FC236}">
                <a16:creationId xmlns:a16="http://schemas.microsoft.com/office/drawing/2014/main" id="{44A4D2FF-06F7-99FE-2DB0-B1089F51370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9475458"/>
      </p:ext>
    </p:extLst>
  </p:cSld>
  <p:clrMapOvr>
    <a:masterClrMapping/>
  </p:clrMapOvr>
</p:sld>
</file>

<file path=ppt/theme/theme1.xml><?xml version="1.0" encoding="utf-8"?>
<a:theme xmlns:a="http://schemas.openxmlformats.org/drawingml/2006/main" name="1_デザインの設定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591</TotalTime>
  <Words>0</Words>
  <Application>Microsoft Office PowerPoint</Application>
  <PresentationFormat>A4 210 x 297 mm</PresentationFormat>
  <Paragraphs>0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5" baseType="lpstr">
      <vt:lpstr>BIZ UDPゴシック</vt:lpstr>
      <vt:lpstr>游ゴシック</vt:lpstr>
      <vt:lpstr>Arial</vt:lpstr>
      <vt:lpstr>1_デザインの設定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YMNOTSNT661</dc:creator>
  <cp:lastModifiedBy>YMNOTSNT661</cp:lastModifiedBy>
  <cp:revision>14</cp:revision>
  <dcterms:created xsi:type="dcterms:W3CDTF">2024-06-19T05:42:42Z</dcterms:created>
  <dcterms:modified xsi:type="dcterms:W3CDTF">2024-06-21T03:50:46Z</dcterms:modified>
</cp:coreProperties>
</file>